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1" autoAdjust="0"/>
    <p:restoredTop sz="86467" autoAdjust="0"/>
  </p:normalViewPr>
  <p:slideViewPr>
    <p:cSldViewPr snapToGrid="0" snapToObjects="1">
      <p:cViewPr varScale="1">
        <p:scale>
          <a:sx n="48" d="100"/>
          <a:sy n="48" d="100"/>
        </p:scale>
        <p:origin x="44" y="1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77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https://businesscentral.unl.edu/hr-and-financial-toolboxes/financial-toolbox-features/
https://businesscentral.unl.edu/hr-and-financial-toolboxes/reference-guides/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https://businesscentral.unl.edu/hr-and-financial-toolboxes/financial-toolbox-features/
https://businesscentral.unl.edu/sites/unl.edu.business-and-finance.business-central/files/media/file/FinancialToolboxReferenceGuide.pdf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https://businesscentral.unl.edu/hr-and-financial-toolboxes/getting-started-and-troubleshooting/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https://businesscentral.unl.edu/sites/unl.edu.business-and-finance.business-central/files/media/file/FinancialToolboxReferenceGuide.pdf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https://businesscentral.unl.edu/sites/unl.edu.business-and-finance.business-central/files/media/file/FinancialToolboxReferenceGuide.pdf
https://businesscentral.unl.edu/cost-objects-cost-centers-and-wbs-numbers/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https://businesscentral.unl.edu/hr-and-financial-toolboxes/financial-toolbox-features/
https://businesscentral.unl.edu/sites/unl.edu.business-and-finance.business-central/files/media/file/FinancialToolboxReferenceGuide.pdf
https://businesscentral.unl.edu/unl-funding/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https://businesscentral.unl.edu/sites/unl.edu.business-and-finance.business-central/files/media/file/FinancialToolboxReferenceGuide.pdf
https://businesscentral.unl.edu/hr-and-financial-toolboxes/financial-toolbox-features/
https://businesscentral.unl.edu/cost-objects-cost-centers-and-wbs-numbers/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https://businesscentral.unl.edu/sites/unl.edu.business-and-finance.business-central/files/media/file/FinancialToolboxReferenceGuide.pdf
https://businesscentral.unl.edu/unl-funding/
https://businesscentral.unl.edu/cost-objects-cost-centers-and-wbs-numbers/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https://businesscentral.unl.edu/hr-and-financial-toolboxes/financial-toolbox-features/
https://businesscentral.unl.edu/sites/unl.edu.business-and-finance.business-central/files/media/file/FinancialToolboxReferenceGuide.pdf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https://businesscentral.unl.edu/hr-and-financial-toolboxes/financial-toolbox-features/
https://businesscentral.unl.edu/sites/unl.edu.business-and-finance.business-central/files/media/file/FinancialToolboxReferenceGuide.pdf
https://businesscentral.unl.edu/hr-and-financial-toolboxes/getting-started-and-troubleshooting/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E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93192"/>
            <a:ext cx="11365992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10528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Toolbox Training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9144000" y="6510528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Systems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10312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417320"/>
            <a:ext cx="7955280" cy="685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" tIns="254" rIns="254" bIns="254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Financial Toolbox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77240" y="2148840"/>
            <a:ext cx="79552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D00000"/>
                </a:solidFill>
              </a:rPr>
              <a:t>Report Training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04672" y="3017520"/>
            <a:ext cx="79552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5B5B5B"/>
                </a:solidFill>
              </a:rPr>
              <a:t>A practical guide to the Financial Toolbox reports, what each one does, and when to use it.</a:t>
            </a:r>
            <a:endParaRPr lang="en-US" sz="20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98280" y="1097280"/>
            <a:ext cx="2560320" cy="4480560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72600" y="2514600"/>
            <a:ext cx="201168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UNL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Financial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Systems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OVERVIEW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the Financial Toolbox is used for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6070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52525"/>
                </a:solidFill>
              </a:rPr>
              <a:t>The Financial Toolbox brings together SAP/data warehouse information that can be difficult to assemble in one place and provides department-focused financial reporting and Foundation reimbursement tools.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43200"/>
            <a:ext cx="50749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7620" dist="7620" dir="2700000" algn="bl" rotWithShape="0">
              <a:srgbClr val="AAAAAA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907792"/>
            <a:ext cx="16002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00000"/>
                </a:solidFill>
              </a:rPr>
              <a:t>Active cost objects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834640" y="2889504"/>
            <a:ext cx="26974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B5B5B"/>
                </a:solidFill>
              </a:rPr>
              <a:t>See the department’s active cost centers and WBS-related funding records.</a:t>
            </a:r>
            <a:endParaRPr lang="en-US" sz="13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2743200"/>
            <a:ext cx="50749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7620" dist="7620" dir="2700000" algn="bl" rotWithShape="0">
              <a:srgbClr val="AAAAAA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37960" y="2907792"/>
            <a:ext cx="16002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00000"/>
                </a:solidFill>
              </a:rPr>
              <a:t>5-year trends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66760" y="2889504"/>
            <a:ext cx="26974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B5B5B"/>
                </a:solidFill>
              </a:rPr>
              <a:t>View multiple fund types together across five years.</a:t>
            </a:r>
            <a:endParaRPr lang="en-US" sz="13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069080"/>
            <a:ext cx="50749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7620" dist="7620" dir="2700000" algn="bl" rotWithShape="0">
              <a:srgbClr val="AAAAAA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4233672"/>
            <a:ext cx="16002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00000"/>
                </a:solidFill>
              </a:rPr>
              <a:t>Service centers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4215384"/>
            <a:ext cx="26974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B5B5B"/>
                </a:solidFill>
              </a:rPr>
              <a:t>Run a service center tolerable threshold report.</a:t>
            </a:r>
            <a:endParaRPr lang="en-US" sz="130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4069080"/>
            <a:ext cx="50749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7620" dist="7620" dir="2700000" algn="bl" rotWithShape="0">
              <a:srgbClr val="AAAAAA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37960" y="4233672"/>
            <a:ext cx="16002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00000"/>
                </a:solidFill>
              </a:rPr>
              <a:t>Foundation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4215384"/>
            <a:ext cx="26974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B5B5B"/>
                </a:solidFill>
              </a:rPr>
              <a:t>Review Foundation balances and prepopulate reimbursement forms from SAP data.</a:t>
            </a:r>
            <a:endParaRPr lang="en-US" sz="13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SETUP CHECKLIST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Getting ready to use the Toolbox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1691640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810512"/>
            <a:ext cx="21945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600200" y="1664208"/>
            <a:ext cx="39319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Data Warehouse security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0200" y="2011680"/>
            <a:ext cx="8961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Request access to both HR and financial data for all UNL.</a:t>
            </a:r>
            <a:endParaRPr lang="en-US" sz="15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679192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798064"/>
            <a:ext cx="21945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600200" y="2651760"/>
            <a:ext cx="39319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Data connection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600200" y="2999232"/>
            <a:ext cx="8961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Establish or update the ODBC connection; current setup uses single sign-on.</a:t>
            </a:r>
            <a:endParaRPr lang="en-US" sz="15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3666744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0120" y="3785616"/>
            <a:ext cx="21945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600200" y="3639312"/>
            <a:ext cx="39319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Download locally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600200" y="3986784"/>
            <a:ext cx="8961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Email Financial Systems to request the Financial Toolbox, then download the file rather than opening it from the link.</a:t>
            </a:r>
            <a:endParaRPr lang="en-US" sz="150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4654296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4773168"/>
            <a:ext cx="219456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600200" y="4626864"/>
            <a:ext cx="39319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Trusted location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600200" y="4974336"/>
            <a:ext cx="8961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If Access blocks macros or reports an untrusted location, configure the Toolbox folder as a trusted location.</a:t>
            </a:r>
            <a:endParaRPr lang="en-US" sz="15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RUNNING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the Financial Toolbox is organized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54864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252525"/>
                </a:solidFill>
              </a:rPr>
              <a:t>The front page is designed around a 4-digit subprogram + department selection.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85800" y="2819975"/>
            <a:ext cx="5303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Enter a specific department, or use an asterisk after the 2-digit subprogram (for example, 43*) to run for an entire subprogram.</a:t>
            </a:r>
            <a:endParaRPr lang="en-US" sz="18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691640"/>
            <a:ext cx="484632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766560" y="20574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OUTPUT OPTIONS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766560" y="2423160"/>
            <a:ext cx="406908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52525"/>
                </a:solidFill>
              </a:rPr>
              <a:t>When results are returned as data, you can copy/paste into Excel or use Access External Data options to export, save as PDF, or email results.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766560" y="40690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FISCAL-YEAR UPDATE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766560" y="4370832"/>
            <a:ext cx="4069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The Toolbox is updated each fiscal year; watch for the new download link.</a:t>
            </a:r>
            <a:endParaRPr lang="en-US" sz="14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FINANCIAL TOOLBOX REPORT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Active Cost Object List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46888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04672" y="1755648"/>
            <a:ext cx="2231136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52525"/>
                </a:solidFill>
              </a:rPr>
              <a:t>Main menu report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33472"/>
            <a:ext cx="49834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Runs a list of active cost objects for the selected subprogram and department. UNL specifically recommends this Financial Toolbox report when checking a department’s active cost centers.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2793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WHEN TO USE 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572000"/>
            <a:ext cx="49834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B5B5B"/>
                </a:solidFill>
              </a:rPr>
              <a:t>Use it when you need a department-level inventory of active funding sources or before requesting a new cost center so you can verify what is already in use.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TRAINING TAKEAWAY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This is the “what funding do we currently have?” report. It is especially useful for master-data review and cost-center planning.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00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RELATED UNL CONTEXT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02352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Cost centers are 10 digits; WBS numbers are 13 digits. Together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FINANCIAL TOOLBOX REPORT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Year Trend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46888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04672" y="1755648"/>
            <a:ext cx="2231136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52525"/>
                </a:solidFill>
              </a:rPr>
              <a:t>Main menu report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33472"/>
            <a:ext cx="49834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Provides five-year trend data for the selected subprogram/department and brings all types of funds into one report.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2793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WHEN TO USE 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572000"/>
            <a:ext cx="49834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B5B5B"/>
                </a:solidFill>
              </a:rPr>
              <a:t>Use it to look across years rather than only at a current balance—helpful for identifying patterns, recurring changes, or longer-term movement in financial activity.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TRAINING TAKEAWAY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The key advantage is consolidation: multiple fund types and five years of history are available together instead of being assembled separately.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00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RELATED UNL CONTEXT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02352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UNL’s major funding sources include state-aided, revolving/auxiliary, grants/contracts, and Foundation funds.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FINANCIAL TOOLBOX REPORT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 Center Tolerable Threshold Report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468880" cy="365760"/>
          </a:xfrm>
          <a:prstGeom prst="rect">
            <a:avLst/>
          </a:prstGeom>
          <a:solidFill>
            <a:srgbClr val="F4E7C1"/>
          </a:solidFill>
          <a:ln w="12700">
            <a:solidFill>
              <a:srgbClr val="F4E7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04672" y="1755648"/>
            <a:ext cx="2231136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52525"/>
                </a:solidFill>
              </a:rPr>
              <a:t>Main menu report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33472"/>
            <a:ext cx="49834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Runs the Financial Toolbox service center tolerable threshold report for the selected subprogram/department. UNL identifies service center reporting as information the Toolbox consolidates from SAP-related data.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2793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WHEN TO USE 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572000"/>
            <a:ext cx="49834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B5B5B"/>
                </a:solidFill>
              </a:rPr>
              <a:t>Use this report when reviewing service-center financial activity and the tolerable-threshold information provided by the Toolbox.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TRAINING TAKEAWAY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Treat this as a specialized service-center monitoring report. The public Toolbox guide names the report but does not provide the calculation or threshold methodology.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00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RELATED UNL CONTEXT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02352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UNL designates cost centers that provide goods or services to internal customers as Service Centers.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FINANCIAL TOOLBOX REPORT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Foundation Balances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46888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04672" y="1755648"/>
            <a:ext cx="2231136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52525"/>
                </a:solidFill>
              </a:rPr>
              <a:t>Main menu report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33472"/>
            <a:ext cx="49834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Runs Foundation balances for the selected subprogram/department, giving financial staff a department-focused way to review Foundation-related funding in the Toolbox.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2793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WHEN TO USE 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572000"/>
            <a:ext cx="49834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B5B5B"/>
                </a:solidFill>
              </a:rPr>
              <a:t>Use it when you need to review Foundation funding alongside the other department financial tools, particularly before or during Foundation reimbursement work.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TRAINING TAKEAWAY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Foundation funds are one of UNL’s major funding sources. The Toolbox places a Foundation balance report directly on the main menu.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006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RELATED UNL CONTEXT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02352"/>
            <a:ext cx="4160520" cy="67413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Foundation funds are generally tracked with WBS numbers; Some departments may hold Foundation funds in a 26 WBS.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FINANCIAL TOOLBOX REPORT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Foundation Reimbursement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46888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04672" y="1755648"/>
            <a:ext cx="2231136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52525"/>
                </a:solidFill>
              </a:rPr>
              <a:t>Foundation Reimbursement Menu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33472"/>
            <a:ext cx="49834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Pulls SAP data for a specific WBS and date range and prepopulates the Request for Transfer From Foundation Funds form. The function supports either payroll or operating expenses.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2793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WHEN TO USE 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572000"/>
            <a:ext cx="49834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B5B5B"/>
                </a:solidFill>
              </a:rPr>
              <a:t>Use it to reduce manual entry when preparing a Foundation reimbursement from eligible SAP activity tied to the selected WBS and date range.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TRAINING TAKEAWAY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The Toolbox is doing more than reporting here: it uses existing SAP data to help prepare the reimbursement form.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WRAP-UP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Financial Toolbox: quick decision guide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69164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Need a list of current funding?</a:t>
            </a:r>
            <a:endParaRPr lang="en-US" sz="18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1819656"/>
            <a:ext cx="914400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0" y="1691640"/>
            <a:ext cx="4389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00000"/>
                </a:solidFill>
              </a:rPr>
              <a:t>Active Cost Object List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251460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Need a multi-year view?</a:t>
            </a:r>
            <a:endParaRPr lang="en-US" sz="18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2642616"/>
            <a:ext cx="914400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0" y="2514600"/>
            <a:ext cx="4389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00000"/>
                </a:solidFill>
              </a:rPr>
              <a:t>5 Year Trend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Reviewing a service center?</a:t>
            </a:r>
            <a:endParaRPr lang="en-US" sz="18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3465576"/>
            <a:ext cx="914400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3337560"/>
            <a:ext cx="4389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00000"/>
                </a:solidFill>
              </a:rPr>
              <a:t>Service Center Tolerable Threshold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14400" y="416052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Checking Foundation funding?</a:t>
            </a:r>
            <a:endParaRPr lang="en-US" sz="180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4288536"/>
            <a:ext cx="914400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0" y="4160520"/>
            <a:ext cx="4389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00000"/>
                </a:solidFill>
              </a:rPr>
              <a:t>Foundation Balances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14400" y="498348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52525"/>
                </a:solidFill>
              </a:rPr>
              <a:t>Preparing a Foundation transfer?</a:t>
            </a:r>
            <a:endParaRPr lang="en-US" sz="180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5111496"/>
            <a:ext cx="914400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0" y="4983480"/>
            <a:ext cx="4389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00000"/>
                </a:solidFill>
              </a:rPr>
              <a:t>Foundation Reimbursement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5897880"/>
            <a:ext cx="100584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B5B5B"/>
                </a:solidFill>
              </a:rPr>
              <a:t>For Toolbox access or setup assistance, please contact Financial Systems.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70448" y="6492240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1343</Words>
  <Application>Microsoft Office PowerPoint</Application>
  <PresentationFormat>Widescreen</PresentationFormat>
  <Paragraphs>134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Arial</vt:lpstr>
      <vt:lpstr>Office Theme</vt:lpstr>
      <vt:lpstr>Financial Toolbox</vt:lpstr>
      <vt:lpstr>What the Financial Toolbox is used for</vt:lpstr>
      <vt:lpstr>Getting ready to use the Toolbox</vt:lpstr>
      <vt:lpstr>How the Financial Toolbox is organized</vt:lpstr>
      <vt:lpstr>Active Cost Object List</vt:lpstr>
      <vt:lpstr>5 Year Trend</vt:lpstr>
      <vt:lpstr>Service Center Tolerable Threshold Report</vt:lpstr>
      <vt:lpstr>Foundation Balances</vt:lpstr>
      <vt:lpstr>Foundation Reimbursement</vt:lpstr>
      <vt:lpstr>Financial Toolbox: quick decision guide</vt:lpstr>
    </vt:vector>
  </TitlesOfParts>
  <Company>University of Nebraska-Lincoln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Toolbox Report Training</dc:title>
  <dc:subject>UNL Financial Toolbox training</dc:subject>
  <dc:creator>OpenAI</dc:creator>
  <cp:lastModifiedBy>Cindy Miesbach</cp:lastModifiedBy>
  <cp:revision>7</cp:revision>
  <dcterms:created xsi:type="dcterms:W3CDTF">2026-09-14T13:59:20Z</dcterms:created>
  <dcterms:modified xsi:type="dcterms:W3CDTF">2026-09-24T16:35:58Z</dcterms:modified>
</cp:coreProperties>
</file>