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60" r:id="rId7"/>
    <p:sldId id="258" r:id="rId8"/>
    <p:sldId id="261" r:id="rId9"/>
    <p:sldId id="259"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0EBC40-F408-4EB4-8B46-73732F8602AB}" v="2576" dt="2026-09-01T20:31:33.5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indy Miesbach" userId="087899a5-73b7-457a-82c1-feb6fd8b4202" providerId="ADAL" clId="{CBFF10F6-AD5F-418D-855E-CEB432B829DF}"/>
    <pc:docChg chg="undo custSel modSld">
      <pc:chgData name="Cindy Miesbach" userId="087899a5-73b7-457a-82c1-feb6fd8b4202" providerId="ADAL" clId="{CBFF10F6-AD5F-418D-855E-CEB432B829DF}" dt="2026-09-01T20:31:33.508" v="2575" actId="962"/>
      <pc:docMkLst>
        <pc:docMk/>
      </pc:docMkLst>
      <pc:sldChg chg="modSp mod">
        <pc:chgData name="Cindy Miesbach" userId="087899a5-73b7-457a-82c1-feb6fd8b4202" providerId="ADAL" clId="{CBFF10F6-AD5F-418D-855E-CEB432B829DF}" dt="2026-09-01T20:08:41.420" v="10" actId="962"/>
        <pc:sldMkLst>
          <pc:docMk/>
          <pc:sldMk cId="0" sldId="256"/>
        </pc:sldMkLst>
        <pc:picChg chg="mod">
          <ac:chgData name="Cindy Miesbach" userId="087899a5-73b7-457a-82c1-feb6fd8b4202" providerId="ADAL" clId="{CBFF10F6-AD5F-418D-855E-CEB432B829DF}" dt="2026-09-01T20:08:41.420" v="10" actId="962"/>
          <ac:picMkLst>
            <pc:docMk/>
            <pc:sldMk cId="0" sldId="256"/>
            <ac:picMk id="6" creationId="{00000000-0000-0000-0000-000000000000}"/>
          </ac:picMkLst>
        </pc:picChg>
      </pc:sldChg>
      <pc:sldChg chg="addSp delSp modSp mod">
        <pc:chgData name="Cindy Miesbach" userId="087899a5-73b7-457a-82c1-feb6fd8b4202" providerId="ADAL" clId="{CBFF10F6-AD5F-418D-855E-CEB432B829DF}" dt="2026-09-01T20:15:28.659" v="184" actId="13244"/>
        <pc:sldMkLst>
          <pc:docMk/>
          <pc:sldMk cId="0" sldId="257"/>
        </pc:sldMkLst>
        <pc:spChg chg="add del mod">
          <ac:chgData name="Cindy Miesbach" userId="087899a5-73b7-457a-82c1-feb6fd8b4202" providerId="ADAL" clId="{CBFF10F6-AD5F-418D-855E-CEB432B829DF}" dt="2026-09-01T20:10:31.641" v="12" actId="962"/>
          <ac:spMkLst>
            <pc:docMk/>
            <pc:sldMk cId="0" sldId="257"/>
            <ac:spMk id="6" creationId="{00000000-0000-0000-0000-000000000000}"/>
          </ac:spMkLst>
        </pc:spChg>
        <pc:spChg chg="mod">
          <ac:chgData name="Cindy Miesbach" userId="087899a5-73b7-457a-82c1-feb6fd8b4202" providerId="ADAL" clId="{CBFF10F6-AD5F-418D-855E-CEB432B829DF}" dt="2026-09-01T20:15:07.820" v="183" actId="1036"/>
          <ac:spMkLst>
            <pc:docMk/>
            <pc:sldMk cId="0" sldId="257"/>
            <ac:spMk id="7" creationId="{00000000-0000-0000-0000-000000000000}"/>
          </ac:spMkLst>
        </pc:spChg>
        <pc:spChg chg="mod">
          <ac:chgData name="Cindy Miesbach" userId="087899a5-73b7-457a-82c1-feb6fd8b4202" providerId="ADAL" clId="{CBFF10F6-AD5F-418D-855E-CEB432B829DF}" dt="2026-09-01T20:10:50.262" v="14" actId="962"/>
          <ac:spMkLst>
            <pc:docMk/>
            <pc:sldMk cId="0" sldId="257"/>
            <ac:spMk id="9" creationId="{00000000-0000-0000-0000-000000000000}"/>
          </ac:spMkLst>
        </pc:spChg>
        <pc:spChg chg="mod">
          <ac:chgData name="Cindy Miesbach" userId="087899a5-73b7-457a-82c1-feb6fd8b4202" providerId="ADAL" clId="{CBFF10F6-AD5F-418D-855E-CEB432B829DF}" dt="2026-09-01T20:12:25.284" v="102" actId="962"/>
          <ac:spMkLst>
            <pc:docMk/>
            <pc:sldMk cId="0" sldId="257"/>
            <ac:spMk id="10" creationId="{00000000-0000-0000-0000-000000000000}"/>
          </ac:spMkLst>
        </pc:spChg>
        <pc:spChg chg="mod">
          <ac:chgData name="Cindy Miesbach" userId="087899a5-73b7-457a-82c1-feb6fd8b4202" providerId="ADAL" clId="{CBFF10F6-AD5F-418D-855E-CEB432B829DF}" dt="2026-09-01T20:13:08.076" v="103" actId="962"/>
          <ac:spMkLst>
            <pc:docMk/>
            <pc:sldMk cId="0" sldId="257"/>
            <ac:spMk id="13" creationId="{00000000-0000-0000-0000-000000000000}"/>
          </ac:spMkLst>
        </pc:spChg>
        <pc:spChg chg="mod ord">
          <ac:chgData name="Cindy Miesbach" userId="087899a5-73b7-457a-82c1-feb6fd8b4202" providerId="ADAL" clId="{CBFF10F6-AD5F-418D-855E-CEB432B829DF}" dt="2026-09-01T20:13:48.720" v="182" actId="13244"/>
          <ac:spMkLst>
            <pc:docMk/>
            <pc:sldMk cId="0" sldId="257"/>
            <ac:spMk id="14" creationId="{00000000-0000-0000-0000-000000000000}"/>
          </ac:spMkLst>
        </pc:spChg>
        <pc:spChg chg="ord">
          <ac:chgData name="Cindy Miesbach" userId="087899a5-73b7-457a-82c1-feb6fd8b4202" providerId="ADAL" clId="{CBFF10F6-AD5F-418D-855E-CEB432B829DF}" dt="2026-09-01T20:15:28.659" v="184" actId="13244"/>
          <ac:spMkLst>
            <pc:docMk/>
            <pc:sldMk cId="0" sldId="257"/>
            <ac:spMk id="15" creationId="{00000000-0000-0000-0000-000000000000}"/>
          </ac:spMkLst>
        </pc:spChg>
        <pc:spChg chg="mod">
          <ac:chgData name="Cindy Miesbach" userId="087899a5-73b7-457a-82c1-feb6fd8b4202" providerId="ADAL" clId="{CBFF10F6-AD5F-418D-855E-CEB432B829DF}" dt="2026-09-01T20:10:42.680" v="13" actId="962"/>
          <ac:spMkLst>
            <pc:docMk/>
            <pc:sldMk cId="0" sldId="257"/>
            <ac:spMk id="19" creationId="{00000000-0000-0000-0000-000000000000}"/>
          </ac:spMkLst>
        </pc:spChg>
      </pc:sldChg>
      <pc:sldChg chg="modSp mod">
        <pc:chgData name="Cindy Miesbach" userId="087899a5-73b7-457a-82c1-feb6fd8b4202" providerId="ADAL" clId="{CBFF10F6-AD5F-418D-855E-CEB432B829DF}" dt="2026-09-01T20:23:26.086" v="1532" actId="962"/>
        <pc:sldMkLst>
          <pc:docMk/>
          <pc:sldMk cId="0" sldId="258"/>
        </pc:sldMkLst>
        <pc:spChg chg="mod">
          <ac:chgData name="Cindy Miesbach" userId="087899a5-73b7-457a-82c1-feb6fd8b4202" providerId="ADAL" clId="{CBFF10F6-AD5F-418D-855E-CEB432B829DF}" dt="2026-09-01T20:21:44.190" v="1016" actId="962"/>
          <ac:spMkLst>
            <pc:docMk/>
            <pc:sldMk cId="0" sldId="258"/>
            <ac:spMk id="9" creationId="{00000000-0000-0000-0000-000000000000}"/>
          </ac:spMkLst>
        </pc:spChg>
        <pc:spChg chg="mod">
          <ac:chgData name="Cindy Miesbach" userId="087899a5-73b7-457a-82c1-feb6fd8b4202" providerId="ADAL" clId="{CBFF10F6-AD5F-418D-855E-CEB432B829DF}" dt="2026-09-01T20:23:16.365" v="1530" actId="962"/>
          <ac:spMkLst>
            <pc:docMk/>
            <pc:sldMk cId="0" sldId="258"/>
            <ac:spMk id="12" creationId="{00000000-0000-0000-0000-000000000000}"/>
          </ac:spMkLst>
        </pc:spChg>
        <pc:spChg chg="mod">
          <ac:chgData name="Cindy Miesbach" userId="087899a5-73b7-457a-82c1-feb6fd8b4202" providerId="ADAL" clId="{CBFF10F6-AD5F-418D-855E-CEB432B829DF}" dt="2026-09-01T20:23:24.705" v="1531" actId="962"/>
          <ac:spMkLst>
            <pc:docMk/>
            <pc:sldMk cId="0" sldId="258"/>
            <ac:spMk id="13" creationId="{00000000-0000-0000-0000-000000000000}"/>
          </ac:spMkLst>
        </pc:spChg>
        <pc:spChg chg="mod">
          <ac:chgData name="Cindy Miesbach" userId="087899a5-73b7-457a-82c1-feb6fd8b4202" providerId="ADAL" clId="{CBFF10F6-AD5F-418D-855E-CEB432B829DF}" dt="2026-09-01T20:23:26.086" v="1532" actId="962"/>
          <ac:spMkLst>
            <pc:docMk/>
            <pc:sldMk cId="0" sldId="258"/>
            <ac:spMk id="14" creationId="{00000000-0000-0000-0000-000000000000}"/>
          </ac:spMkLst>
        </pc:spChg>
      </pc:sldChg>
      <pc:sldChg chg="modSp mod">
        <pc:chgData name="Cindy Miesbach" userId="087899a5-73b7-457a-82c1-feb6fd8b4202" providerId="ADAL" clId="{CBFF10F6-AD5F-418D-855E-CEB432B829DF}" dt="2026-09-01T20:31:33.508" v="2575" actId="962"/>
        <pc:sldMkLst>
          <pc:docMk/>
          <pc:sldMk cId="0" sldId="259"/>
        </pc:sldMkLst>
        <pc:spChg chg="mod">
          <ac:chgData name="Cindy Miesbach" userId="087899a5-73b7-457a-82c1-feb6fd8b4202" providerId="ADAL" clId="{CBFF10F6-AD5F-418D-855E-CEB432B829DF}" dt="2026-09-01T20:29:32.438" v="2359" actId="962"/>
          <ac:spMkLst>
            <pc:docMk/>
            <pc:sldMk cId="0" sldId="259"/>
            <ac:spMk id="7" creationId="{00000000-0000-0000-0000-000000000000}"/>
          </ac:spMkLst>
        </pc:spChg>
        <pc:spChg chg="mod">
          <ac:chgData name="Cindy Miesbach" userId="087899a5-73b7-457a-82c1-feb6fd8b4202" providerId="ADAL" clId="{CBFF10F6-AD5F-418D-855E-CEB432B829DF}" dt="2026-09-01T20:29:49.533" v="2415" actId="962"/>
          <ac:spMkLst>
            <pc:docMk/>
            <pc:sldMk cId="0" sldId="259"/>
            <ac:spMk id="8" creationId="{00000000-0000-0000-0000-000000000000}"/>
          </ac:spMkLst>
        </pc:spChg>
        <pc:spChg chg="mod">
          <ac:chgData name="Cindy Miesbach" userId="087899a5-73b7-457a-82c1-feb6fd8b4202" providerId="ADAL" clId="{CBFF10F6-AD5F-418D-855E-CEB432B829DF}" dt="2026-09-01T20:30:08.219" v="2416" actId="962"/>
          <ac:spMkLst>
            <pc:docMk/>
            <pc:sldMk cId="0" sldId="259"/>
            <ac:spMk id="12" creationId="{00000000-0000-0000-0000-000000000000}"/>
          </ac:spMkLst>
        </pc:spChg>
        <pc:spChg chg="mod">
          <ac:chgData name="Cindy Miesbach" userId="087899a5-73b7-457a-82c1-feb6fd8b4202" providerId="ADAL" clId="{CBFF10F6-AD5F-418D-855E-CEB432B829DF}" dt="2026-09-01T20:30:20.051" v="2468" actId="962"/>
          <ac:spMkLst>
            <pc:docMk/>
            <pc:sldMk cId="0" sldId="259"/>
            <ac:spMk id="13" creationId="{00000000-0000-0000-0000-000000000000}"/>
          </ac:spMkLst>
        </pc:spChg>
        <pc:spChg chg="mod">
          <ac:chgData name="Cindy Miesbach" userId="087899a5-73b7-457a-82c1-feb6fd8b4202" providerId="ADAL" clId="{CBFF10F6-AD5F-418D-855E-CEB432B829DF}" dt="2026-09-01T20:30:41.922" v="2522" actId="962"/>
          <ac:spMkLst>
            <pc:docMk/>
            <pc:sldMk cId="0" sldId="259"/>
            <ac:spMk id="18" creationId="{00000000-0000-0000-0000-000000000000}"/>
          </ac:spMkLst>
        </pc:spChg>
        <pc:spChg chg="mod">
          <ac:chgData name="Cindy Miesbach" userId="087899a5-73b7-457a-82c1-feb6fd8b4202" providerId="ADAL" clId="{CBFF10F6-AD5F-418D-855E-CEB432B829DF}" dt="2026-09-01T20:31:09.923" v="2526" actId="962"/>
          <ac:spMkLst>
            <pc:docMk/>
            <pc:sldMk cId="0" sldId="259"/>
            <ac:spMk id="22" creationId="{00000000-0000-0000-0000-000000000000}"/>
          </ac:spMkLst>
        </pc:spChg>
        <pc:spChg chg="mod">
          <ac:chgData name="Cindy Miesbach" userId="087899a5-73b7-457a-82c1-feb6fd8b4202" providerId="ADAL" clId="{CBFF10F6-AD5F-418D-855E-CEB432B829DF}" dt="2026-09-01T20:31:22.536" v="2574" actId="962"/>
          <ac:spMkLst>
            <pc:docMk/>
            <pc:sldMk cId="0" sldId="259"/>
            <ac:spMk id="23" creationId="{00000000-0000-0000-0000-000000000000}"/>
          </ac:spMkLst>
        </pc:spChg>
        <pc:spChg chg="mod">
          <ac:chgData name="Cindy Miesbach" userId="087899a5-73b7-457a-82c1-feb6fd8b4202" providerId="ADAL" clId="{CBFF10F6-AD5F-418D-855E-CEB432B829DF}" dt="2026-09-01T20:31:33.508" v="2575" actId="962"/>
          <ac:spMkLst>
            <pc:docMk/>
            <pc:sldMk cId="0" sldId="259"/>
            <ac:spMk id="25" creationId="{00000000-0000-0000-0000-000000000000}"/>
          </ac:spMkLst>
        </pc:spChg>
      </pc:sldChg>
      <pc:sldChg chg="modSp mod">
        <pc:chgData name="Cindy Miesbach" userId="087899a5-73b7-457a-82c1-feb6fd8b4202" providerId="ADAL" clId="{CBFF10F6-AD5F-418D-855E-CEB432B829DF}" dt="2026-09-01T20:19:09.615" v="328" actId="13244"/>
        <pc:sldMkLst>
          <pc:docMk/>
          <pc:sldMk cId="0" sldId="260"/>
        </pc:sldMkLst>
        <pc:spChg chg="mod">
          <ac:chgData name="Cindy Miesbach" userId="087899a5-73b7-457a-82c1-feb6fd8b4202" providerId="ADAL" clId="{CBFF10F6-AD5F-418D-855E-CEB432B829DF}" dt="2026-09-01T20:16:52.889" v="188" actId="962"/>
          <ac:spMkLst>
            <pc:docMk/>
            <pc:sldMk cId="0" sldId="260"/>
            <ac:spMk id="10" creationId="{00000000-0000-0000-0000-000000000000}"/>
          </ac:spMkLst>
        </pc:spChg>
        <pc:spChg chg="mod">
          <ac:chgData name="Cindy Miesbach" userId="087899a5-73b7-457a-82c1-feb6fd8b4202" providerId="ADAL" clId="{CBFF10F6-AD5F-418D-855E-CEB432B829DF}" dt="2026-09-01T20:16:49.344" v="187" actId="962"/>
          <ac:spMkLst>
            <pc:docMk/>
            <pc:sldMk cId="0" sldId="260"/>
            <ac:spMk id="15" creationId="{00000000-0000-0000-0000-000000000000}"/>
          </ac:spMkLst>
        </pc:spChg>
        <pc:spChg chg="mod">
          <ac:chgData name="Cindy Miesbach" userId="087899a5-73b7-457a-82c1-feb6fd8b4202" providerId="ADAL" clId="{CBFF10F6-AD5F-418D-855E-CEB432B829DF}" dt="2026-09-01T20:16:56.591" v="189" actId="962"/>
          <ac:spMkLst>
            <pc:docMk/>
            <pc:sldMk cId="0" sldId="260"/>
            <ac:spMk id="20" creationId="{00000000-0000-0000-0000-000000000000}"/>
          </ac:spMkLst>
        </pc:spChg>
        <pc:spChg chg="ord">
          <ac:chgData name="Cindy Miesbach" userId="087899a5-73b7-457a-82c1-feb6fd8b4202" providerId="ADAL" clId="{CBFF10F6-AD5F-418D-855E-CEB432B829DF}" dt="2026-09-01T20:19:09.615" v="328" actId="13244"/>
          <ac:spMkLst>
            <pc:docMk/>
            <pc:sldMk cId="0" sldId="260"/>
            <ac:spMk id="23" creationId="{00000000-0000-0000-0000-000000000000}"/>
          </ac:spMkLst>
        </pc:spChg>
        <pc:spChg chg="mod ord">
          <ac:chgData name="Cindy Miesbach" userId="087899a5-73b7-457a-82c1-feb6fd8b4202" providerId="ADAL" clId="{CBFF10F6-AD5F-418D-855E-CEB432B829DF}" dt="2026-09-01T20:17:24.148" v="236" actId="962"/>
          <ac:spMkLst>
            <pc:docMk/>
            <pc:sldMk cId="0" sldId="260"/>
            <ac:spMk id="25" creationId="{00000000-0000-0000-0000-000000000000}"/>
          </ac:spMkLst>
        </pc:spChg>
        <pc:spChg chg="ord">
          <ac:chgData name="Cindy Miesbach" userId="087899a5-73b7-457a-82c1-feb6fd8b4202" providerId="ADAL" clId="{CBFF10F6-AD5F-418D-855E-CEB432B829DF}" dt="2026-09-01T20:18:02.018" v="288" actId="13244"/>
          <ac:spMkLst>
            <pc:docMk/>
            <pc:sldMk cId="0" sldId="260"/>
            <ac:spMk id="26" creationId="{00000000-0000-0000-0000-000000000000}"/>
          </ac:spMkLst>
        </pc:spChg>
        <pc:spChg chg="mod ord">
          <ac:chgData name="Cindy Miesbach" userId="087899a5-73b7-457a-82c1-feb6fd8b4202" providerId="ADAL" clId="{CBFF10F6-AD5F-418D-855E-CEB432B829DF}" dt="2026-09-01T20:17:53.317" v="287" actId="962"/>
          <ac:spMkLst>
            <pc:docMk/>
            <pc:sldMk cId="0" sldId="260"/>
            <ac:spMk id="27" creationId="{00000000-0000-0000-0000-000000000000}"/>
          </ac:spMkLst>
        </pc:spChg>
        <pc:spChg chg="ord">
          <ac:chgData name="Cindy Miesbach" userId="087899a5-73b7-457a-82c1-feb6fd8b4202" providerId="ADAL" clId="{CBFF10F6-AD5F-418D-855E-CEB432B829DF}" dt="2026-09-01T20:18:21.335" v="289" actId="13244"/>
          <ac:spMkLst>
            <pc:docMk/>
            <pc:sldMk cId="0" sldId="260"/>
            <ac:spMk id="28" creationId="{00000000-0000-0000-0000-000000000000}"/>
          </ac:spMkLst>
        </pc:spChg>
        <pc:spChg chg="mod">
          <ac:chgData name="Cindy Miesbach" userId="087899a5-73b7-457a-82c1-feb6fd8b4202" providerId="ADAL" clId="{CBFF10F6-AD5F-418D-855E-CEB432B829DF}" dt="2026-09-01T20:18:44.217" v="327" actId="962"/>
          <ac:spMkLst>
            <pc:docMk/>
            <pc:sldMk cId="0" sldId="260"/>
            <ac:spMk id="29" creationId="{00000000-0000-0000-0000-000000000000}"/>
          </ac:spMkLst>
        </pc:spChg>
      </pc:sldChg>
      <pc:sldChg chg="modSp mod">
        <pc:chgData name="Cindy Miesbach" userId="087899a5-73b7-457a-82c1-feb6fd8b4202" providerId="ADAL" clId="{CBFF10F6-AD5F-418D-855E-CEB432B829DF}" dt="2026-09-01T20:29:05.832" v="2358" actId="962"/>
        <pc:sldMkLst>
          <pc:docMk/>
          <pc:sldMk cId="0" sldId="261"/>
        </pc:sldMkLst>
        <pc:spChg chg="mod">
          <ac:chgData name="Cindy Miesbach" userId="087899a5-73b7-457a-82c1-feb6fd8b4202" providerId="ADAL" clId="{CBFF10F6-AD5F-418D-855E-CEB432B829DF}" dt="2026-09-01T20:26:08.805" v="1963" actId="962"/>
          <ac:spMkLst>
            <pc:docMk/>
            <pc:sldMk cId="0" sldId="261"/>
            <ac:spMk id="7" creationId="{00000000-0000-0000-0000-000000000000}"/>
          </ac:spMkLst>
        </pc:spChg>
        <pc:spChg chg="mod">
          <ac:chgData name="Cindy Miesbach" userId="087899a5-73b7-457a-82c1-feb6fd8b4202" providerId="ADAL" clId="{CBFF10F6-AD5F-418D-855E-CEB432B829DF}" dt="2026-09-01T20:24:01.749" v="1533" actId="962"/>
          <ac:spMkLst>
            <pc:docMk/>
            <pc:sldMk cId="0" sldId="261"/>
            <ac:spMk id="9" creationId="{00000000-0000-0000-0000-000000000000}"/>
          </ac:spMkLst>
        </pc:spChg>
        <pc:spChg chg="mod">
          <ac:chgData name="Cindy Miesbach" userId="087899a5-73b7-457a-82c1-feb6fd8b4202" providerId="ADAL" clId="{CBFF10F6-AD5F-418D-855E-CEB432B829DF}" dt="2026-09-01T20:26:15.003" v="1964" actId="962"/>
          <ac:spMkLst>
            <pc:docMk/>
            <pc:sldMk cId="0" sldId="261"/>
            <ac:spMk id="10" creationId="{00000000-0000-0000-0000-000000000000}"/>
          </ac:spMkLst>
        </pc:spChg>
        <pc:spChg chg="mod">
          <ac:chgData name="Cindy Miesbach" userId="087899a5-73b7-457a-82c1-feb6fd8b4202" providerId="ADAL" clId="{CBFF10F6-AD5F-418D-855E-CEB432B829DF}" dt="2026-09-01T20:26:16.558" v="1965" actId="962"/>
          <ac:spMkLst>
            <pc:docMk/>
            <pc:sldMk cId="0" sldId="261"/>
            <ac:spMk id="12" creationId="{00000000-0000-0000-0000-000000000000}"/>
          </ac:spMkLst>
        </pc:spChg>
        <pc:spChg chg="mod">
          <ac:chgData name="Cindy Miesbach" userId="087899a5-73b7-457a-82c1-feb6fd8b4202" providerId="ADAL" clId="{CBFF10F6-AD5F-418D-855E-CEB432B829DF}" dt="2026-09-01T20:26:18.501" v="1966" actId="962"/>
          <ac:spMkLst>
            <pc:docMk/>
            <pc:sldMk cId="0" sldId="261"/>
            <ac:spMk id="13" creationId="{00000000-0000-0000-0000-000000000000}"/>
          </ac:spMkLst>
        </pc:spChg>
        <pc:spChg chg="mod">
          <ac:chgData name="Cindy Miesbach" userId="087899a5-73b7-457a-82c1-feb6fd8b4202" providerId="ADAL" clId="{CBFF10F6-AD5F-418D-855E-CEB432B829DF}" dt="2026-09-01T20:26:24.775" v="1967" actId="962"/>
          <ac:spMkLst>
            <pc:docMk/>
            <pc:sldMk cId="0" sldId="261"/>
            <ac:spMk id="15" creationId="{00000000-0000-0000-0000-000000000000}"/>
          </ac:spMkLst>
        </pc:spChg>
        <pc:spChg chg="mod">
          <ac:chgData name="Cindy Miesbach" userId="087899a5-73b7-457a-82c1-feb6fd8b4202" providerId="ADAL" clId="{CBFF10F6-AD5F-418D-855E-CEB432B829DF}" dt="2026-09-01T20:26:28.422" v="1968" actId="962"/>
          <ac:spMkLst>
            <pc:docMk/>
            <pc:sldMk cId="0" sldId="261"/>
            <ac:spMk id="16" creationId="{00000000-0000-0000-0000-000000000000}"/>
          </ac:spMkLst>
        </pc:spChg>
        <pc:spChg chg="mod">
          <ac:chgData name="Cindy Miesbach" userId="087899a5-73b7-457a-82c1-feb6fd8b4202" providerId="ADAL" clId="{CBFF10F6-AD5F-418D-855E-CEB432B829DF}" dt="2026-09-01T20:28:34.114" v="2348" actId="962"/>
          <ac:spMkLst>
            <pc:docMk/>
            <pc:sldMk cId="0" sldId="261"/>
            <ac:spMk id="18" creationId="{00000000-0000-0000-0000-000000000000}"/>
          </ac:spMkLst>
        </pc:spChg>
        <pc:spChg chg="mod">
          <ac:chgData name="Cindy Miesbach" userId="087899a5-73b7-457a-82c1-feb6fd8b4202" providerId="ADAL" clId="{CBFF10F6-AD5F-418D-855E-CEB432B829DF}" dt="2026-09-01T20:28:42.398" v="2349" actId="962"/>
          <ac:spMkLst>
            <pc:docMk/>
            <pc:sldMk cId="0" sldId="261"/>
            <ac:spMk id="20" creationId="{00000000-0000-0000-0000-000000000000}"/>
          </ac:spMkLst>
        </pc:spChg>
        <pc:spChg chg="mod">
          <ac:chgData name="Cindy Miesbach" userId="087899a5-73b7-457a-82c1-feb6fd8b4202" providerId="ADAL" clId="{CBFF10F6-AD5F-418D-855E-CEB432B829DF}" dt="2026-09-01T20:28:44.933" v="2350" actId="962"/>
          <ac:spMkLst>
            <pc:docMk/>
            <pc:sldMk cId="0" sldId="261"/>
            <ac:spMk id="21" creationId="{00000000-0000-0000-0000-000000000000}"/>
          </ac:spMkLst>
        </pc:spChg>
        <pc:spChg chg="mod">
          <ac:chgData name="Cindy Miesbach" userId="087899a5-73b7-457a-82c1-feb6fd8b4202" providerId="ADAL" clId="{CBFF10F6-AD5F-418D-855E-CEB432B829DF}" dt="2026-09-01T20:28:47.333" v="2351" actId="962"/>
          <ac:spMkLst>
            <pc:docMk/>
            <pc:sldMk cId="0" sldId="261"/>
            <ac:spMk id="23" creationId="{00000000-0000-0000-0000-000000000000}"/>
          </ac:spMkLst>
        </pc:spChg>
        <pc:spChg chg="mod">
          <ac:chgData name="Cindy Miesbach" userId="087899a5-73b7-457a-82c1-feb6fd8b4202" providerId="ADAL" clId="{CBFF10F6-AD5F-418D-855E-CEB432B829DF}" dt="2026-09-01T20:28:48.336" v="2352" actId="962"/>
          <ac:spMkLst>
            <pc:docMk/>
            <pc:sldMk cId="0" sldId="261"/>
            <ac:spMk id="24" creationId="{00000000-0000-0000-0000-000000000000}"/>
          </ac:spMkLst>
        </pc:spChg>
        <pc:spChg chg="mod">
          <ac:chgData name="Cindy Miesbach" userId="087899a5-73b7-457a-82c1-feb6fd8b4202" providerId="ADAL" clId="{CBFF10F6-AD5F-418D-855E-CEB432B829DF}" dt="2026-09-01T20:28:50.371" v="2353" actId="962"/>
          <ac:spMkLst>
            <pc:docMk/>
            <pc:sldMk cId="0" sldId="261"/>
            <ac:spMk id="26" creationId="{00000000-0000-0000-0000-000000000000}"/>
          </ac:spMkLst>
        </pc:spChg>
        <pc:spChg chg="mod">
          <ac:chgData name="Cindy Miesbach" userId="087899a5-73b7-457a-82c1-feb6fd8b4202" providerId="ADAL" clId="{CBFF10F6-AD5F-418D-855E-CEB432B829DF}" dt="2026-09-01T20:28:52.725" v="2354" actId="962"/>
          <ac:spMkLst>
            <pc:docMk/>
            <pc:sldMk cId="0" sldId="261"/>
            <ac:spMk id="27" creationId="{00000000-0000-0000-0000-000000000000}"/>
          </ac:spMkLst>
        </pc:spChg>
        <pc:spChg chg="mod">
          <ac:chgData name="Cindy Miesbach" userId="087899a5-73b7-457a-82c1-feb6fd8b4202" providerId="ADAL" clId="{CBFF10F6-AD5F-418D-855E-CEB432B829DF}" dt="2026-09-01T20:28:58.542" v="2357" actId="962"/>
          <ac:spMkLst>
            <pc:docMk/>
            <pc:sldMk cId="0" sldId="261"/>
            <ac:spMk id="29" creationId="{00000000-0000-0000-0000-000000000000}"/>
          </ac:spMkLst>
        </pc:spChg>
        <pc:spChg chg="mod">
          <ac:chgData name="Cindy Miesbach" userId="087899a5-73b7-457a-82c1-feb6fd8b4202" providerId="ADAL" clId="{CBFF10F6-AD5F-418D-855E-CEB432B829DF}" dt="2026-09-01T20:29:05.832" v="2358" actId="962"/>
          <ac:spMkLst>
            <pc:docMk/>
            <pc:sldMk cId="0" sldId="261"/>
            <ac:spMk id="31" creationId="{00000000-0000-0000-0000-000000000000}"/>
          </ac:spMkLst>
        </pc:spChg>
      </pc:sldChg>
    </pc:docChg>
  </pc:docChgLst>
  <pc:docChgLst>
    <pc:chgData name="Jordan Malone" userId="ff4c1691-8f80-403c-9823-b10177de8a5a" providerId="ADAL" clId="{7859C67C-C7B0-4420-8E85-52ADF20A94F2}"/>
    <pc:docChg chg="modSld">
      <pc:chgData name="Jordan Malone" userId="ff4c1691-8f80-403c-9823-b10177de8a5a" providerId="ADAL" clId="{7859C67C-C7B0-4420-8E85-52ADF20A94F2}" dt="2026-08-31T19:19:51.791" v="85"/>
      <pc:docMkLst>
        <pc:docMk/>
      </pc:docMkLst>
      <pc:sldChg chg="modSp mod">
        <pc:chgData name="Jordan Malone" userId="ff4c1691-8f80-403c-9823-b10177de8a5a" providerId="ADAL" clId="{7859C67C-C7B0-4420-8E85-52ADF20A94F2}" dt="2026-08-31T19:17:35.404" v="38" actId="33553"/>
        <pc:sldMkLst>
          <pc:docMk/>
          <pc:sldMk cId="0" sldId="256"/>
        </pc:sldMkLst>
        <pc:spChg chg="mod">
          <ac:chgData name="Jordan Malone" userId="ff4c1691-8f80-403c-9823-b10177de8a5a" providerId="ADAL" clId="{7859C67C-C7B0-4420-8E85-52ADF20A94F2}" dt="2026-08-31T19:17:35.404" v="38" actId="33553"/>
          <ac:spMkLst>
            <pc:docMk/>
            <pc:sldMk cId="0" sldId="256"/>
            <ac:spMk id="2" creationId="{00000000-0000-0000-0000-000000000000}"/>
          </ac:spMkLst>
        </pc:spChg>
        <pc:spChg chg="mod">
          <ac:chgData name="Jordan Malone" userId="ff4c1691-8f80-403c-9823-b10177de8a5a" providerId="ADAL" clId="{7859C67C-C7B0-4420-8E85-52ADF20A94F2}" dt="2026-08-31T19:17:13.091" v="0" actId="962"/>
          <ac:spMkLst>
            <pc:docMk/>
            <pc:sldMk cId="0" sldId="256"/>
            <ac:spMk id="7" creationId="{00000000-0000-0000-0000-000000000000}"/>
          </ac:spMkLst>
        </pc:spChg>
        <pc:picChg chg="mod">
          <ac:chgData name="Jordan Malone" userId="ff4c1691-8f80-403c-9823-b10177de8a5a" providerId="ADAL" clId="{7859C67C-C7B0-4420-8E85-52ADF20A94F2}" dt="2026-08-31T19:17:24.580" v="37" actId="962"/>
          <ac:picMkLst>
            <pc:docMk/>
            <pc:sldMk cId="0" sldId="256"/>
            <ac:picMk id="6" creationId="{00000000-0000-0000-0000-000000000000}"/>
          </ac:picMkLst>
        </pc:picChg>
      </pc:sldChg>
      <pc:sldChg chg="addSp delSp modSp mod">
        <pc:chgData name="Jordan Malone" userId="ff4c1691-8f80-403c-9823-b10177de8a5a" providerId="ADAL" clId="{7859C67C-C7B0-4420-8E85-52ADF20A94F2}" dt="2026-08-31T19:19:51.791" v="85"/>
        <pc:sldMkLst>
          <pc:docMk/>
          <pc:sldMk cId="0" sldId="257"/>
        </pc:sldMkLst>
        <pc:spChg chg="mod ord">
          <ac:chgData name="Jordan Malone" userId="ff4c1691-8f80-403c-9823-b10177de8a5a" providerId="ADAL" clId="{7859C67C-C7B0-4420-8E85-52ADF20A94F2}" dt="2026-08-31T19:19:46.151" v="70"/>
          <ac:spMkLst>
            <pc:docMk/>
            <pc:sldMk cId="0" sldId="257"/>
            <ac:spMk id="2" creationId="{00000000-0000-0000-0000-000000000000}"/>
          </ac:spMkLst>
        </pc:spChg>
        <pc:spChg chg="mod">
          <ac:chgData name="Jordan Malone" userId="ff4c1691-8f80-403c-9823-b10177de8a5a" providerId="ADAL" clId="{7859C67C-C7B0-4420-8E85-52ADF20A94F2}" dt="2026-08-31T19:19:51.791" v="85"/>
          <ac:spMkLst>
            <pc:docMk/>
            <pc:sldMk cId="0" sldId="257"/>
            <ac:spMk id="3" creationId="{00000000-0000-0000-0000-000000000000}"/>
          </ac:spMkLst>
        </pc:spChg>
        <pc:spChg chg="add del mod">
          <ac:chgData name="Jordan Malone" userId="ff4c1691-8f80-403c-9823-b10177de8a5a" providerId="ADAL" clId="{7859C67C-C7B0-4420-8E85-52ADF20A94F2}" dt="2026-08-31T19:18:21.137" v="45" actId="478"/>
          <ac:spMkLst>
            <pc:docMk/>
            <pc:sldMk cId="0" sldId="257"/>
            <ac:spMk id="5" creationId="{8546A9AD-2CC3-00EF-163E-69DF244263C8}"/>
          </ac:spMkLst>
        </pc:spChg>
        <pc:spChg chg="mod ord">
          <ac:chgData name="Jordan Malone" userId="ff4c1691-8f80-403c-9823-b10177de8a5a" providerId="ADAL" clId="{7859C67C-C7B0-4420-8E85-52ADF20A94F2}" dt="2026-08-31T19:19:46.151" v="70"/>
          <ac:spMkLst>
            <pc:docMk/>
            <pc:sldMk cId="0" sldId="257"/>
            <ac:spMk id="6" creationId="{00000000-0000-0000-0000-000000000000}"/>
          </ac:spMkLst>
        </pc:spChg>
        <pc:spChg chg="mod ord">
          <ac:chgData name="Jordan Malone" userId="ff4c1691-8f80-403c-9823-b10177de8a5a" providerId="ADAL" clId="{7859C67C-C7B0-4420-8E85-52ADF20A94F2}" dt="2026-08-31T19:19:46.151" v="70"/>
          <ac:spMkLst>
            <pc:docMk/>
            <pc:sldMk cId="0" sldId="257"/>
            <ac:spMk id="8" creationId="{00000000-0000-0000-0000-000000000000}"/>
          </ac:spMkLst>
        </pc:spChg>
        <pc:spChg chg="ord">
          <ac:chgData name="Jordan Malone" userId="ff4c1691-8f80-403c-9823-b10177de8a5a" providerId="ADAL" clId="{7859C67C-C7B0-4420-8E85-52ADF20A94F2}" dt="2026-08-31T19:19:46.151" v="70"/>
          <ac:spMkLst>
            <pc:docMk/>
            <pc:sldMk cId="0" sldId="257"/>
            <ac:spMk id="9" creationId="{00000000-0000-0000-0000-000000000000}"/>
          </ac:spMkLst>
        </pc:spChg>
        <pc:spChg chg="ord">
          <ac:chgData name="Jordan Malone" userId="ff4c1691-8f80-403c-9823-b10177de8a5a" providerId="ADAL" clId="{7859C67C-C7B0-4420-8E85-52ADF20A94F2}" dt="2026-08-31T19:19:46.151" v="70"/>
          <ac:spMkLst>
            <pc:docMk/>
            <pc:sldMk cId="0" sldId="257"/>
            <ac:spMk id="10" creationId="{00000000-0000-0000-0000-000000000000}"/>
          </ac:spMkLst>
        </pc:spChg>
        <pc:spChg chg="ord">
          <ac:chgData name="Jordan Malone" userId="ff4c1691-8f80-403c-9823-b10177de8a5a" providerId="ADAL" clId="{7859C67C-C7B0-4420-8E85-52ADF20A94F2}" dt="2026-08-31T19:19:46.151" v="70"/>
          <ac:spMkLst>
            <pc:docMk/>
            <pc:sldMk cId="0" sldId="257"/>
            <ac:spMk id="11" creationId="{00000000-0000-0000-0000-000000000000}"/>
          </ac:spMkLst>
        </pc:spChg>
        <pc:spChg chg="mod">
          <ac:chgData name="Jordan Malone" userId="ff4c1691-8f80-403c-9823-b10177de8a5a" providerId="ADAL" clId="{7859C67C-C7B0-4420-8E85-52ADF20A94F2}" dt="2026-08-31T19:17:13.123" v="4" actId="962"/>
          <ac:spMkLst>
            <pc:docMk/>
            <pc:sldMk cId="0" sldId="257"/>
            <ac:spMk id="12" creationId="{00000000-0000-0000-0000-000000000000}"/>
          </ac:spMkLst>
        </pc:spChg>
        <pc:spChg chg="ord">
          <ac:chgData name="Jordan Malone" userId="ff4c1691-8f80-403c-9823-b10177de8a5a" providerId="ADAL" clId="{7859C67C-C7B0-4420-8E85-52ADF20A94F2}" dt="2026-08-31T19:19:46.151" v="70"/>
          <ac:spMkLst>
            <pc:docMk/>
            <pc:sldMk cId="0" sldId="257"/>
            <ac:spMk id="13" creationId="{00000000-0000-0000-0000-000000000000}"/>
          </ac:spMkLst>
        </pc:spChg>
        <pc:spChg chg="ord">
          <ac:chgData name="Jordan Malone" userId="ff4c1691-8f80-403c-9823-b10177de8a5a" providerId="ADAL" clId="{7859C67C-C7B0-4420-8E85-52ADF20A94F2}" dt="2026-08-31T19:19:46.151" v="70"/>
          <ac:spMkLst>
            <pc:docMk/>
            <pc:sldMk cId="0" sldId="257"/>
            <ac:spMk id="15" creationId="{00000000-0000-0000-0000-000000000000}"/>
          </ac:spMkLst>
        </pc:spChg>
        <pc:spChg chg="add del mod">
          <ac:chgData name="Jordan Malone" userId="ff4c1691-8f80-403c-9823-b10177de8a5a" providerId="ADAL" clId="{7859C67C-C7B0-4420-8E85-52ADF20A94F2}" dt="2026-08-31T19:18:33.773" v="48" actId="478"/>
          <ac:spMkLst>
            <pc:docMk/>
            <pc:sldMk cId="0" sldId="257"/>
            <ac:spMk id="16" creationId="{026B4BFB-3868-052E-A38F-72EC83A33D97}"/>
          </ac:spMkLst>
        </pc:spChg>
        <pc:spChg chg="mod ord">
          <ac:chgData name="Jordan Malone" userId="ff4c1691-8f80-403c-9823-b10177de8a5a" providerId="ADAL" clId="{7859C67C-C7B0-4420-8E85-52ADF20A94F2}" dt="2026-08-31T19:19:46.151" v="70"/>
          <ac:spMkLst>
            <pc:docMk/>
            <pc:sldMk cId="0" sldId="257"/>
            <ac:spMk id="21" creationId="{4A74B2E4-496E-25C7-36C1-AC59B210CDE4}"/>
          </ac:spMkLst>
        </pc:spChg>
        <pc:spChg chg="ord">
          <ac:chgData name="Jordan Malone" userId="ff4c1691-8f80-403c-9823-b10177de8a5a" providerId="ADAL" clId="{7859C67C-C7B0-4420-8E85-52ADF20A94F2}" dt="2026-08-31T19:19:46.151" v="70"/>
          <ac:spMkLst>
            <pc:docMk/>
            <pc:sldMk cId="0" sldId="257"/>
            <ac:spMk id="25" creationId="{D6AB9155-DD2F-B1DA-742B-C022368EFD02}"/>
          </ac:spMkLst>
        </pc:spChg>
      </pc:sldChg>
      <pc:sldChg chg="modSp mod">
        <pc:chgData name="Jordan Malone" userId="ff4c1691-8f80-403c-9823-b10177de8a5a" providerId="ADAL" clId="{7859C67C-C7B0-4420-8E85-52ADF20A94F2}" dt="2026-08-31T19:17:56.839" v="41" actId="33553"/>
        <pc:sldMkLst>
          <pc:docMk/>
          <pc:sldMk cId="0" sldId="258"/>
        </pc:sldMkLst>
        <pc:spChg chg="mod">
          <ac:chgData name="Jordan Malone" userId="ff4c1691-8f80-403c-9823-b10177de8a5a" providerId="ADAL" clId="{7859C67C-C7B0-4420-8E85-52ADF20A94F2}" dt="2026-08-31T19:17:56.839" v="41" actId="33553"/>
          <ac:spMkLst>
            <pc:docMk/>
            <pc:sldMk cId="0" sldId="258"/>
            <ac:spMk id="2" creationId="{00000000-0000-0000-0000-000000000000}"/>
          </ac:spMkLst>
        </pc:spChg>
        <pc:spChg chg="mod">
          <ac:chgData name="Jordan Malone" userId="ff4c1691-8f80-403c-9823-b10177de8a5a" providerId="ADAL" clId="{7859C67C-C7B0-4420-8E85-52ADF20A94F2}" dt="2026-08-31T19:17:13.170" v="14" actId="962"/>
          <ac:spMkLst>
            <pc:docMk/>
            <pc:sldMk cId="0" sldId="258"/>
            <ac:spMk id="3" creationId="{00000000-0000-0000-0000-000000000000}"/>
          </ac:spMkLst>
        </pc:spChg>
        <pc:spChg chg="mod">
          <ac:chgData name="Jordan Malone" userId="ff4c1691-8f80-403c-9823-b10177de8a5a" providerId="ADAL" clId="{7859C67C-C7B0-4420-8E85-52ADF20A94F2}" dt="2026-08-31T19:17:13.170" v="15" actId="962"/>
          <ac:spMkLst>
            <pc:docMk/>
            <pc:sldMk cId="0" sldId="258"/>
            <ac:spMk id="6" creationId="{00000000-0000-0000-0000-000000000000}"/>
          </ac:spMkLst>
        </pc:spChg>
        <pc:spChg chg="mod">
          <ac:chgData name="Jordan Malone" userId="ff4c1691-8f80-403c-9823-b10177de8a5a" providerId="ADAL" clId="{7859C67C-C7B0-4420-8E85-52ADF20A94F2}" dt="2026-08-31T19:17:13.170" v="16" actId="962"/>
          <ac:spMkLst>
            <pc:docMk/>
            <pc:sldMk cId="0" sldId="258"/>
            <ac:spMk id="10" creationId="{00000000-0000-0000-0000-000000000000}"/>
          </ac:spMkLst>
        </pc:spChg>
      </pc:sldChg>
      <pc:sldChg chg="modSp mod">
        <pc:chgData name="Jordan Malone" userId="ff4c1691-8f80-403c-9823-b10177de8a5a" providerId="ADAL" clId="{7859C67C-C7B0-4420-8E85-52ADF20A94F2}" dt="2026-08-31T19:17:59.903" v="43" actId="33553"/>
        <pc:sldMkLst>
          <pc:docMk/>
          <pc:sldMk cId="0" sldId="259"/>
        </pc:sldMkLst>
        <pc:spChg chg="mod">
          <ac:chgData name="Jordan Malone" userId="ff4c1691-8f80-403c-9823-b10177de8a5a" providerId="ADAL" clId="{7859C67C-C7B0-4420-8E85-52ADF20A94F2}" dt="2026-08-31T19:17:59.903" v="43" actId="33553"/>
          <ac:spMkLst>
            <pc:docMk/>
            <pc:sldMk cId="0" sldId="259"/>
            <ac:spMk id="2" creationId="{00000000-0000-0000-0000-000000000000}"/>
          </ac:spMkLst>
        </pc:spChg>
        <pc:spChg chg="mod">
          <ac:chgData name="Jordan Malone" userId="ff4c1691-8f80-403c-9823-b10177de8a5a" providerId="ADAL" clId="{7859C67C-C7B0-4420-8E85-52ADF20A94F2}" dt="2026-08-31T19:17:13.233" v="27" actId="962"/>
          <ac:spMkLst>
            <pc:docMk/>
            <pc:sldMk cId="0" sldId="259"/>
            <ac:spMk id="3" creationId="{00000000-0000-0000-0000-000000000000}"/>
          </ac:spMkLst>
        </pc:spChg>
        <pc:spChg chg="mod">
          <ac:chgData name="Jordan Malone" userId="ff4c1691-8f80-403c-9823-b10177de8a5a" providerId="ADAL" clId="{7859C67C-C7B0-4420-8E85-52ADF20A94F2}" dt="2026-08-31T19:17:13.233" v="28" actId="962"/>
          <ac:spMkLst>
            <pc:docMk/>
            <pc:sldMk cId="0" sldId="259"/>
            <ac:spMk id="6" creationId="{00000000-0000-0000-0000-000000000000}"/>
          </ac:spMkLst>
        </pc:spChg>
        <pc:spChg chg="mod">
          <ac:chgData name="Jordan Malone" userId="ff4c1691-8f80-403c-9823-b10177de8a5a" providerId="ADAL" clId="{7859C67C-C7B0-4420-8E85-52ADF20A94F2}" dt="2026-08-31T19:17:13.249" v="30" actId="962"/>
          <ac:spMkLst>
            <pc:docMk/>
            <pc:sldMk cId="0" sldId="259"/>
            <ac:spMk id="11" creationId="{00000000-0000-0000-0000-000000000000}"/>
          </ac:spMkLst>
        </pc:spChg>
        <pc:spChg chg="mod">
          <ac:chgData name="Jordan Malone" userId="ff4c1691-8f80-403c-9823-b10177de8a5a" providerId="ADAL" clId="{7859C67C-C7B0-4420-8E85-52ADF20A94F2}" dt="2026-08-31T19:17:13.260" v="32" actId="962"/>
          <ac:spMkLst>
            <pc:docMk/>
            <pc:sldMk cId="0" sldId="259"/>
            <ac:spMk id="16" creationId="{00000000-0000-0000-0000-000000000000}"/>
          </ac:spMkLst>
        </pc:spChg>
        <pc:spChg chg="mod">
          <ac:chgData name="Jordan Malone" userId="ff4c1691-8f80-403c-9823-b10177de8a5a" providerId="ADAL" clId="{7859C67C-C7B0-4420-8E85-52ADF20A94F2}" dt="2026-08-31T19:17:13.265" v="34" actId="962"/>
          <ac:spMkLst>
            <pc:docMk/>
            <pc:sldMk cId="0" sldId="259"/>
            <ac:spMk id="21" creationId="{00000000-0000-0000-0000-000000000000}"/>
          </ac:spMkLst>
        </pc:spChg>
        <pc:spChg chg="mod">
          <ac:chgData name="Jordan Malone" userId="ff4c1691-8f80-403c-9823-b10177de8a5a" providerId="ADAL" clId="{7859C67C-C7B0-4420-8E85-52ADF20A94F2}" dt="2026-08-31T19:17:13.265" v="35" actId="962"/>
          <ac:spMkLst>
            <pc:docMk/>
            <pc:sldMk cId="0" sldId="259"/>
            <ac:spMk id="27" creationId="{1913EAF9-36F1-7535-983B-93969323DC85}"/>
          </ac:spMkLst>
        </pc:spChg>
        <pc:cxnChg chg="mod">
          <ac:chgData name="Jordan Malone" userId="ff4c1691-8f80-403c-9823-b10177de8a5a" providerId="ADAL" clId="{7859C67C-C7B0-4420-8E85-52ADF20A94F2}" dt="2026-08-31T19:17:13.249" v="29" actId="962"/>
          <ac:cxnSpMkLst>
            <pc:docMk/>
            <pc:sldMk cId="0" sldId="259"/>
            <ac:cxnSpMk id="10" creationId="{00000000-0000-0000-0000-000000000000}"/>
          </ac:cxnSpMkLst>
        </pc:cxnChg>
        <pc:cxnChg chg="mod">
          <ac:chgData name="Jordan Malone" userId="ff4c1691-8f80-403c-9823-b10177de8a5a" providerId="ADAL" clId="{7859C67C-C7B0-4420-8E85-52ADF20A94F2}" dt="2026-08-31T19:17:13.249" v="31" actId="962"/>
          <ac:cxnSpMkLst>
            <pc:docMk/>
            <pc:sldMk cId="0" sldId="259"/>
            <ac:cxnSpMk id="15" creationId="{00000000-0000-0000-0000-000000000000}"/>
          </ac:cxnSpMkLst>
        </pc:cxnChg>
        <pc:cxnChg chg="mod">
          <ac:chgData name="Jordan Malone" userId="ff4c1691-8f80-403c-9823-b10177de8a5a" providerId="ADAL" clId="{7859C67C-C7B0-4420-8E85-52ADF20A94F2}" dt="2026-08-31T19:17:13.265" v="33" actId="962"/>
          <ac:cxnSpMkLst>
            <pc:docMk/>
            <pc:sldMk cId="0" sldId="259"/>
            <ac:cxnSpMk id="20" creationId="{00000000-0000-0000-0000-000000000000}"/>
          </ac:cxnSpMkLst>
        </pc:cxnChg>
      </pc:sldChg>
      <pc:sldChg chg="modSp mod">
        <pc:chgData name="Jordan Malone" userId="ff4c1691-8f80-403c-9823-b10177de8a5a" providerId="ADAL" clId="{7859C67C-C7B0-4420-8E85-52ADF20A94F2}" dt="2026-08-31T19:17:55.422" v="40" actId="33553"/>
        <pc:sldMkLst>
          <pc:docMk/>
          <pc:sldMk cId="0" sldId="260"/>
        </pc:sldMkLst>
        <pc:spChg chg="mod">
          <ac:chgData name="Jordan Malone" userId="ff4c1691-8f80-403c-9823-b10177de8a5a" providerId="ADAL" clId="{7859C67C-C7B0-4420-8E85-52ADF20A94F2}" dt="2026-08-31T19:17:55.422" v="40" actId="33553"/>
          <ac:spMkLst>
            <pc:docMk/>
            <pc:sldMk cId="0" sldId="260"/>
            <ac:spMk id="2" creationId="{00000000-0000-0000-0000-000000000000}"/>
          </ac:spMkLst>
        </pc:spChg>
        <pc:spChg chg="mod">
          <ac:chgData name="Jordan Malone" userId="ff4c1691-8f80-403c-9823-b10177de8a5a" providerId="ADAL" clId="{7859C67C-C7B0-4420-8E85-52ADF20A94F2}" dt="2026-08-31T19:17:13.138" v="6" actId="962"/>
          <ac:spMkLst>
            <pc:docMk/>
            <pc:sldMk cId="0" sldId="260"/>
            <ac:spMk id="3" creationId="{00000000-0000-0000-0000-000000000000}"/>
          </ac:spMkLst>
        </pc:spChg>
        <pc:spChg chg="mod">
          <ac:chgData name="Jordan Malone" userId="ff4c1691-8f80-403c-9823-b10177de8a5a" providerId="ADAL" clId="{7859C67C-C7B0-4420-8E85-52ADF20A94F2}" dt="2026-08-31T19:17:13.138" v="7" actId="962"/>
          <ac:spMkLst>
            <pc:docMk/>
            <pc:sldMk cId="0" sldId="260"/>
            <ac:spMk id="6" creationId="{00000000-0000-0000-0000-000000000000}"/>
          </ac:spMkLst>
        </pc:spChg>
        <pc:spChg chg="mod">
          <ac:chgData name="Jordan Malone" userId="ff4c1691-8f80-403c-9823-b10177de8a5a" providerId="ADAL" clId="{7859C67C-C7B0-4420-8E85-52ADF20A94F2}" dt="2026-08-31T19:17:13.138" v="8" actId="962"/>
          <ac:spMkLst>
            <pc:docMk/>
            <pc:sldMk cId="0" sldId="260"/>
            <ac:spMk id="8" creationId="{00000000-0000-0000-0000-000000000000}"/>
          </ac:spMkLst>
        </pc:spChg>
        <pc:spChg chg="mod">
          <ac:chgData name="Jordan Malone" userId="ff4c1691-8f80-403c-9823-b10177de8a5a" providerId="ADAL" clId="{7859C67C-C7B0-4420-8E85-52ADF20A94F2}" dt="2026-08-31T19:17:13.138" v="9" actId="962"/>
          <ac:spMkLst>
            <pc:docMk/>
            <pc:sldMk cId="0" sldId="260"/>
            <ac:spMk id="9" creationId="{00000000-0000-0000-0000-000000000000}"/>
          </ac:spMkLst>
        </pc:spChg>
        <pc:spChg chg="mod">
          <ac:chgData name="Jordan Malone" userId="ff4c1691-8f80-403c-9823-b10177de8a5a" providerId="ADAL" clId="{7859C67C-C7B0-4420-8E85-52ADF20A94F2}" dt="2026-08-31T19:17:13.138" v="10" actId="962"/>
          <ac:spMkLst>
            <pc:docMk/>
            <pc:sldMk cId="0" sldId="260"/>
            <ac:spMk id="13" creationId="{00000000-0000-0000-0000-000000000000}"/>
          </ac:spMkLst>
        </pc:spChg>
        <pc:spChg chg="mod">
          <ac:chgData name="Jordan Malone" userId="ff4c1691-8f80-403c-9823-b10177de8a5a" providerId="ADAL" clId="{7859C67C-C7B0-4420-8E85-52ADF20A94F2}" dt="2026-08-31T19:17:13.154" v="11" actId="962"/>
          <ac:spMkLst>
            <pc:docMk/>
            <pc:sldMk cId="0" sldId="260"/>
            <ac:spMk id="14" creationId="{00000000-0000-0000-0000-000000000000}"/>
          </ac:spMkLst>
        </pc:spChg>
        <pc:spChg chg="mod">
          <ac:chgData name="Jordan Malone" userId="ff4c1691-8f80-403c-9823-b10177de8a5a" providerId="ADAL" clId="{7859C67C-C7B0-4420-8E85-52ADF20A94F2}" dt="2026-08-31T19:17:13.160" v="12" actId="962"/>
          <ac:spMkLst>
            <pc:docMk/>
            <pc:sldMk cId="0" sldId="260"/>
            <ac:spMk id="18" creationId="{00000000-0000-0000-0000-000000000000}"/>
          </ac:spMkLst>
        </pc:spChg>
        <pc:spChg chg="mod">
          <ac:chgData name="Jordan Malone" userId="ff4c1691-8f80-403c-9823-b10177de8a5a" providerId="ADAL" clId="{7859C67C-C7B0-4420-8E85-52ADF20A94F2}" dt="2026-08-31T19:17:13.160" v="13" actId="962"/>
          <ac:spMkLst>
            <pc:docMk/>
            <pc:sldMk cId="0" sldId="260"/>
            <ac:spMk id="19" creationId="{00000000-0000-0000-0000-000000000000}"/>
          </ac:spMkLst>
        </pc:spChg>
      </pc:sldChg>
      <pc:sldChg chg="modSp mod">
        <pc:chgData name="Jordan Malone" userId="ff4c1691-8f80-403c-9823-b10177de8a5a" providerId="ADAL" clId="{7859C67C-C7B0-4420-8E85-52ADF20A94F2}" dt="2026-08-31T19:17:59.093" v="42" actId="33553"/>
        <pc:sldMkLst>
          <pc:docMk/>
          <pc:sldMk cId="0" sldId="261"/>
        </pc:sldMkLst>
        <pc:spChg chg="mod">
          <ac:chgData name="Jordan Malone" userId="ff4c1691-8f80-403c-9823-b10177de8a5a" providerId="ADAL" clId="{7859C67C-C7B0-4420-8E85-52ADF20A94F2}" dt="2026-08-31T19:17:59.093" v="42" actId="33553"/>
          <ac:spMkLst>
            <pc:docMk/>
            <pc:sldMk cId="0" sldId="261"/>
            <ac:spMk id="2" creationId="{00000000-0000-0000-0000-000000000000}"/>
          </ac:spMkLst>
        </pc:spChg>
        <pc:spChg chg="mod">
          <ac:chgData name="Jordan Malone" userId="ff4c1691-8f80-403c-9823-b10177de8a5a" providerId="ADAL" clId="{7859C67C-C7B0-4420-8E85-52ADF20A94F2}" dt="2026-08-31T19:17:13.186" v="17" actId="962"/>
          <ac:spMkLst>
            <pc:docMk/>
            <pc:sldMk cId="0" sldId="261"/>
            <ac:spMk id="3" creationId="{00000000-0000-0000-0000-000000000000}"/>
          </ac:spMkLst>
        </pc:spChg>
        <pc:spChg chg="mod">
          <ac:chgData name="Jordan Malone" userId="ff4c1691-8f80-403c-9823-b10177de8a5a" providerId="ADAL" clId="{7859C67C-C7B0-4420-8E85-52ADF20A94F2}" dt="2026-08-31T19:17:13.186" v="18" actId="962"/>
          <ac:spMkLst>
            <pc:docMk/>
            <pc:sldMk cId="0" sldId="261"/>
            <ac:spMk id="6" creationId="{00000000-0000-0000-0000-000000000000}"/>
          </ac:spMkLst>
        </pc:spChg>
        <pc:spChg chg="mod">
          <ac:chgData name="Jordan Malone" userId="ff4c1691-8f80-403c-9823-b10177de8a5a" providerId="ADAL" clId="{7859C67C-C7B0-4420-8E85-52ADF20A94F2}" dt="2026-08-31T19:17:13.201" v="19" actId="962"/>
          <ac:spMkLst>
            <pc:docMk/>
            <pc:sldMk cId="0" sldId="261"/>
            <ac:spMk id="8" creationId="{00000000-0000-0000-0000-000000000000}"/>
          </ac:spMkLst>
        </pc:spChg>
        <pc:spChg chg="mod">
          <ac:chgData name="Jordan Malone" userId="ff4c1691-8f80-403c-9823-b10177de8a5a" providerId="ADAL" clId="{7859C67C-C7B0-4420-8E85-52ADF20A94F2}" dt="2026-08-31T19:17:13.201" v="20" actId="962"/>
          <ac:spMkLst>
            <pc:docMk/>
            <pc:sldMk cId="0" sldId="261"/>
            <ac:spMk id="11" creationId="{00000000-0000-0000-0000-000000000000}"/>
          </ac:spMkLst>
        </pc:spChg>
        <pc:spChg chg="mod">
          <ac:chgData name="Jordan Malone" userId="ff4c1691-8f80-403c-9823-b10177de8a5a" providerId="ADAL" clId="{7859C67C-C7B0-4420-8E85-52ADF20A94F2}" dt="2026-08-31T19:17:13.201" v="21" actId="962"/>
          <ac:spMkLst>
            <pc:docMk/>
            <pc:sldMk cId="0" sldId="261"/>
            <ac:spMk id="14" creationId="{00000000-0000-0000-0000-000000000000}"/>
          </ac:spMkLst>
        </pc:spChg>
        <pc:spChg chg="mod">
          <ac:chgData name="Jordan Malone" userId="ff4c1691-8f80-403c-9823-b10177de8a5a" providerId="ADAL" clId="{7859C67C-C7B0-4420-8E85-52ADF20A94F2}" dt="2026-08-31T19:17:13.201" v="22" actId="962"/>
          <ac:spMkLst>
            <pc:docMk/>
            <pc:sldMk cId="0" sldId="261"/>
            <ac:spMk id="17" creationId="{00000000-0000-0000-0000-000000000000}"/>
          </ac:spMkLst>
        </pc:spChg>
        <pc:spChg chg="mod">
          <ac:chgData name="Jordan Malone" userId="ff4c1691-8f80-403c-9823-b10177de8a5a" providerId="ADAL" clId="{7859C67C-C7B0-4420-8E85-52ADF20A94F2}" dt="2026-08-31T19:17:13.217" v="23" actId="962"/>
          <ac:spMkLst>
            <pc:docMk/>
            <pc:sldMk cId="0" sldId="261"/>
            <ac:spMk id="19" creationId="{00000000-0000-0000-0000-000000000000}"/>
          </ac:spMkLst>
        </pc:spChg>
        <pc:spChg chg="mod">
          <ac:chgData name="Jordan Malone" userId="ff4c1691-8f80-403c-9823-b10177de8a5a" providerId="ADAL" clId="{7859C67C-C7B0-4420-8E85-52ADF20A94F2}" dt="2026-08-31T19:17:13.217" v="24" actId="962"/>
          <ac:spMkLst>
            <pc:docMk/>
            <pc:sldMk cId="0" sldId="261"/>
            <ac:spMk id="22" creationId="{00000000-0000-0000-0000-000000000000}"/>
          </ac:spMkLst>
        </pc:spChg>
        <pc:spChg chg="mod">
          <ac:chgData name="Jordan Malone" userId="ff4c1691-8f80-403c-9823-b10177de8a5a" providerId="ADAL" clId="{7859C67C-C7B0-4420-8E85-52ADF20A94F2}" dt="2026-08-31T19:17:13.217" v="25" actId="962"/>
          <ac:spMkLst>
            <pc:docMk/>
            <pc:sldMk cId="0" sldId="261"/>
            <ac:spMk id="25" creationId="{00000000-0000-0000-0000-000000000000}"/>
          </ac:spMkLst>
        </pc:spChg>
        <pc:spChg chg="mod">
          <ac:chgData name="Jordan Malone" userId="ff4c1691-8f80-403c-9823-b10177de8a5a" providerId="ADAL" clId="{7859C67C-C7B0-4420-8E85-52ADF20A94F2}" dt="2026-08-31T19:17:13.217" v="26" actId="962"/>
          <ac:spMkLst>
            <pc:docMk/>
            <pc:sldMk cId="0" sldId="261"/>
            <ac:spMk id="28"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licensing.unl.edu/department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5800" y="1051560"/>
            <a:ext cx="8046720" cy="502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232323"/>
                </a:solidFill>
                <a:effectLst/>
                <a:uLnTx/>
                <a:uFillTx/>
                <a:latin typeface="Arial"/>
                <a:ea typeface="+mn-ea"/>
                <a:cs typeface="+mn-cs"/>
              </a:rPr>
              <a:t>NEBRASKA TRADEMARK LICENSING</a:t>
            </a:r>
          </a:p>
        </p:txBody>
      </p:sp>
      <p:sp>
        <p:nvSpPr>
          <p:cNvPr id="3" name="TextBox 2"/>
          <p:cNvSpPr txBox="1"/>
          <p:nvPr/>
        </p:nvSpPr>
        <p:spPr>
          <a:xfrm>
            <a:off x="713232" y="1719072"/>
            <a:ext cx="5943600" cy="502920"/>
          </a:xfrm>
          <a:prstGeom prst="rect">
            <a:avLst/>
          </a:prstGeom>
          <a:noFill/>
        </p:spPr>
        <p:txBody>
          <a:bodyPr wrap="square" anchor="ctr">
            <a:spAutoFit/>
          </a:bodyPr>
          <a:lstStyle/>
          <a:p>
            <a:pPr algn="l"/>
            <a:r>
              <a:rPr sz="3100" b="0">
                <a:solidFill>
                  <a:srgbClr val="696969"/>
                </a:solidFill>
                <a:latin typeface="Arial"/>
              </a:rPr>
              <a:t>University Internal Purchases</a:t>
            </a:r>
          </a:p>
        </p:txBody>
      </p:sp>
      <p:sp>
        <p:nvSpPr>
          <p:cNvPr id="4" name="TextBox 3"/>
          <p:cNvSpPr txBox="1"/>
          <p:nvPr/>
        </p:nvSpPr>
        <p:spPr>
          <a:xfrm>
            <a:off x="713232" y="2267712"/>
            <a:ext cx="6583680" cy="411480"/>
          </a:xfrm>
          <a:prstGeom prst="rect">
            <a:avLst/>
          </a:prstGeom>
          <a:noFill/>
        </p:spPr>
        <p:txBody>
          <a:bodyPr wrap="square" anchor="ctr">
            <a:spAutoFit/>
          </a:bodyPr>
          <a:lstStyle/>
          <a:p>
            <a:pPr algn="l"/>
            <a:r>
              <a:rPr sz="1900" b="0">
                <a:solidFill>
                  <a:srgbClr val="696969"/>
                </a:solidFill>
                <a:latin typeface="Arial"/>
              </a:rPr>
              <a:t>Vendor &amp; Branding Requirements</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275320" y="1051560"/>
            <a:ext cx="2880360" cy="2880360"/>
          </a:xfrm>
          <a:prstGeom prst="rect">
            <a:avLst/>
          </a:prstGeom>
        </p:spPr>
      </p:pic>
      <p:sp>
        <p:nvSpPr>
          <p:cNvPr id="7" name="Rectangle 6">
            <a:extLst>
              <a:ext uri="{C183D7F6-B498-43B3-948B-1728B52AA6E4}">
                <adec:decorative xmlns:adec="http://schemas.microsoft.com/office/drawing/2017/decorative" val="1"/>
              </a:ext>
            </a:extLst>
          </p:cNvPr>
          <p:cNvSpPr/>
          <p:nvPr/>
        </p:nvSpPr>
        <p:spPr>
          <a:xfrm>
            <a:off x="685800" y="5440680"/>
            <a:ext cx="10789920" cy="54864"/>
          </a:xfrm>
          <a:prstGeom prst="rect">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13232" y="5715000"/>
            <a:ext cx="1828800" cy="274320"/>
          </a:xfrm>
          <a:prstGeom prst="rect">
            <a:avLst/>
          </a:prstGeom>
          <a:noFill/>
        </p:spPr>
        <p:txBody>
          <a:bodyPr wrap="square" anchor="ctr">
            <a:spAutoFit/>
          </a:bodyPr>
          <a:lstStyle/>
          <a:p>
            <a:pPr algn="l"/>
            <a:r>
              <a:rPr sz="1200" b="1">
                <a:solidFill>
                  <a:srgbClr val="696969"/>
                </a:solidFill>
                <a:latin typeface="Arial"/>
              </a:rPr>
              <a:t>FY 2026–27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5800" y="347472"/>
            <a:ext cx="10241280" cy="502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232323"/>
                </a:solidFill>
                <a:effectLst/>
                <a:uLnTx/>
                <a:uFillTx/>
                <a:latin typeface="Arial"/>
                <a:ea typeface="+mn-ea"/>
                <a:cs typeface="+mn-cs"/>
              </a:rPr>
              <a:t>START WITH THE VENDOR</a:t>
            </a:r>
          </a:p>
        </p:txBody>
      </p:sp>
      <p:sp>
        <p:nvSpPr>
          <p:cNvPr id="4" name="TextBox 3"/>
          <p:cNvSpPr txBox="1"/>
          <p:nvPr/>
        </p:nvSpPr>
        <p:spPr>
          <a:xfrm>
            <a:off x="713232" y="1060704"/>
            <a:ext cx="10241280" cy="384048"/>
          </a:xfrm>
          <a:prstGeom prst="rect">
            <a:avLst/>
          </a:prstGeom>
          <a:noFill/>
        </p:spPr>
        <p:txBody>
          <a:bodyPr wrap="square" anchor="ctr">
            <a:spAutoFit/>
          </a:bodyPr>
          <a:lstStyle/>
          <a:p>
            <a:pPr algn="l"/>
            <a:r>
              <a:rPr sz="1500" b="0">
                <a:solidFill>
                  <a:srgbClr val="696969"/>
                </a:solidFill>
                <a:latin typeface="Arial"/>
              </a:rPr>
              <a:t>The most important step happens before the purchase.</a:t>
            </a:r>
          </a:p>
        </p:txBody>
      </p:sp>
      <p:sp>
        <p:nvSpPr>
          <p:cNvPr id="6" name="Rounded Rectangle 5">
            <a:extLst>
              <a:ext uri="{C183D7F6-B498-43B3-948B-1728B52AA6E4}">
                <adec:decorative xmlns:adec="http://schemas.microsoft.com/office/drawing/2017/decorative" val="1"/>
              </a:ext>
            </a:extLst>
          </p:cNvPr>
          <p:cNvSpPr/>
          <p:nvPr/>
        </p:nvSpPr>
        <p:spPr>
          <a:xfrm>
            <a:off x="713232" y="1600200"/>
            <a:ext cx="10744200" cy="1143000"/>
          </a:xfrm>
          <a:prstGeom prst="roundRect">
            <a:avLst/>
          </a:prstGeom>
          <a:solidFill>
            <a:srgbClr val="FCEBEE"/>
          </a:solidFill>
          <a:ln w="19050">
            <a:solidFill>
              <a:srgbClr val="CE11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60120" y="1833783"/>
            <a:ext cx="10241280" cy="646331"/>
          </a:xfrm>
          <a:prstGeom prst="rect">
            <a:avLst/>
          </a:prstGeom>
          <a:noFill/>
        </p:spPr>
        <p:txBody>
          <a:bodyPr wrap="square" anchor="ctr">
            <a:spAutoFit/>
          </a:bodyPr>
          <a:lstStyle/>
          <a:p>
            <a:pPr algn="ctr"/>
            <a:r>
              <a:rPr b="1">
                <a:solidFill>
                  <a:srgbClr val="232323"/>
                </a:solidFill>
                <a:latin typeface="Arial"/>
              </a:rPr>
              <a:t>If a product is being produced or decorated with Nebraska branding for a University order, the vendor must be licensed to use the University trademarks.</a:t>
            </a:r>
          </a:p>
        </p:txBody>
      </p:sp>
      <p:sp>
        <p:nvSpPr>
          <p:cNvPr id="19" name="TextBox 18">
            <a:extLst>
              <a:ext uri="{C183D7F6-B498-43B3-948B-1728B52AA6E4}">
                <adec:decorative xmlns:adec="http://schemas.microsoft.com/office/drawing/2017/decorative" val="1"/>
              </a:ext>
            </a:extLst>
          </p:cNvPr>
          <p:cNvSpPr txBox="1"/>
          <p:nvPr/>
        </p:nvSpPr>
        <p:spPr>
          <a:xfrm>
            <a:off x="685800" y="6446520"/>
            <a:ext cx="7772400" cy="228600"/>
          </a:xfrm>
          <a:prstGeom prst="rect">
            <a:avLst/>
          </a:prstGeom>
          <a:noFill/>
        </p:spPr>
        <p:txBody>
          <a:bodyPr wrap="square" anchor="ctr">
            <a:spAutoFit/>
          </a:bodyPr>
          <a:lstStyle/>
          <a:p>
            <a:pPr algn="l"/>
            <a:r>
              <a:rPr sz="850" b="0">
                <a:solidFill>
                  <a:srgbClr val="696969"/>
                </a:solidFill>
                <a:latin typeface="Arial"/>
              </a:rPr>
              <a:t>NEBRASKA TRADEMARK LICENSING  •  UNIVERSITY INTERNAL PURCHASES</a:t>
            </a:r>
          </a:p>
        </p:txBody>
      </p:sp>
      <p:sp>
        <p:nvSpPr>
          <p:cNvPr id="8" name="Oval 7">
            <a:extLst>
              <a:ext uri="{C183D7F6-B498-43B3-948B-1728B52AA6E4}">
                <adec:decorative xmlns:adec="http://schemas.microsoft.com/office/drawing/2017/decorative" val="1"/>
              </a:ext>
            </a:extLst>
          </p:cNvPr>
          <p:cNvSpPr/>
          <p:nvPr/>
        </p:nvSpPr>
        <p:spPr>
          <a:xfrm>
            <a:off x="960120" y="3127248"/>
            <a:ext cx="530352" cy="530352"/>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a:extLst>
              <a:ext uri="{C183D7F6-B498-43B3-948B-1728B52AA6E4}">
                <adec:decorative xmlns:adec="http://schemas.microsoft.com/office/drawing/2017/decorative" val="1"/>
              </a:ext>
            </a:extLst>
          </p:cNvPr>
          <p:cNvSpPr txBox="1"/>
          <p:nvPr/>
        </p:nvSpPr>
        <p:spPr>
          <a:xfrm>
            <a:off x="960120" y="3136391"/>
            <a:ext cx="530352" cy="457200"/>
          </a:xfrm>
          <a:prstGeom prst="rect">
            <a:avLst/>
          </a:prstGeom>
          <a:noFill/>
        </p:spPr>
        <p:txBody>
          <a:bodyPr wrap="square" anchor="ctr">
            <a:spAutoFit/>
          </a:bodyPr>
          <a:lstStyle/>
          <a:p>
            <a:pPr algn="ctr"/>
            <a:r>
              <a:rPr sz="2400" b="1">
                <a:solidFill>
                  <a:srgbClr val="FFFFFF"/>
                </a:solidFill>
                <a:latin typeface="Arial"/>
              </a:rPr>
              <a:t>1</a:t>
            </a:r>
          </a:p>
        </p:txBody>
      </p:sp>
      <p:sp>
        <p:nvSpPr>
          <p:cNvPr id="10" name="TextBox 9" descr="Step 1: Select a licensed vendor"/>
          <p:cNvSpPr txBox="1"/>
          <p:nvPr/>
        </p:nvSpPr>
        <p:spPr>
          <a:xfrm>
            <a:off x="1664208" y="3090672"/>
            <a:ext cx="3931920" cy="347472"/>
          </a:xfrm>
          <a:prstGeom prst="rect">
            <a:avLst/>
          </a:prstGeom>
          <a:noFill/>
        </p:spPr>
        <p:txBody>
          <a:bodyPr wrap="square" anchor="ctr">
            <a:spAutoFit/>
          </a:bodyPr>
          <a:lstStyle/>
          <a:p>
            <a:pPr algn="l"/>
            <a:r>
              <a:rPr sz="1900" b="1">
                <a:solidFill>
                  <a:srgbClr val="CE1126"/>
                </a:solidFill>
                <a:latin typeface="Arial"/>
              </a:rPr>
              <a:t>SELECT A LICENSED VENDOR</a:t>
            </a:r>
          </a:p>
        </p:txBody>
      </p:sp>
      <p:sp>
        <p:nvSpPr>
          <p:cNvPr id="11" name="TextBox 10"/>
          <p:cNvSpPr txBox="1"/>
          <p:nvPr/>
        </p:nvSpPr>
        <p:spPr>
          <a:xfrm>
            <a:off x="1664208" y="3520440"/>
            <a:ext cx="3931920" cy="777240"/>
          </a:xfrm>
          <a:prstGeom prst="rect">
            <a:avLst/>
          </a:prstGeom>
          <a:noFill/>
        </p:spPr>
        <p:txBody>
          <a:bodyPr wrap="square" anchor="ctr">
            <a:spAutoFit/>
          </a:bodyPr>
          <a:lstStyle/>
          <a:p>
            <a:pPr algn="l"/>
            <a:r>
              <a:rPr sz="1600" b="0">
                <a:solidFill>
                  <a:srgbClr val="232323"/>
                </a:solidFill>
                <a:latin typeface="Arial"/>
              </a:rPr>
              <a:t>Purchase branded merchandise only from vendors authorized to use Nebraska trademarks.</a:t>
            </a:r>
          </a:p>
        </p:txBody>
      </p:sp>
      <p:sp>
        <p:nvSpPr>
          <p:cNvPr id="14" name="TextBox 13" descr="Step 2: Confirm before production"/>
          <p:cNvSpPr txBox="1"/>
          <p:nvPr/>
        </p:nvSpPr>
        <p:spPr>
          <a:xfrm>
            <a:off x="6601968" y="3090672"/>
            <a:ext cx="4206240" cy="347472"/>
          </a:xfrm>
          <a:prstGeom prst="rect">
            <a:avLst/>
          </a:prstGeom>
          <a:noFill/>
        </p:spPr>
        <p:txBody>
          <a:bodyPr wrap="square" anchor="ctr">
            <a:spAutoFit/>
          </a:bodyPr>
          <a:lstStyle/>
          <a:p>
            <a:pPr algn="l"/>
            <a:r>
              <a:rPr sz="1900" b="1">
                <a:solidFill>
                  <a:srgbClr val="1B4C87"/>
                </a:solidFill>
                <a:latin typeface="Arial"/>
              </a:rPr>
              <a:t>CONFIRM BEFORE PRODUCTION</a:t>
            </a:r>
          </a:p>
        </p:txBody>
      </p:sp>
      <p:sp>
        <p:nvSpPr>
          <p:cNvPr id="15" name="TextBox 14"/>
          <p:cNvSpPr txBox="1"/>
          <p:nvPr/>
        </p:nvSpPr>
        <p:spPr>
          <a:xfrm>
            <a:off x="6601968" y="3520440"/>
            <a:ext cx="4069080" cy="777240"/>
          </a:xfrm>
          <a:prstGeom prst="rect">
            <a:avLst/>
          </a:prstGeom>
          <a:noFill/>
        </p:spPr>
        <p:txBody>
          <a:bodyPr wrap="square" anchor="ctr">
            <a:spAutoFit/>
          </a:bodyPr>
          <a:lstStyle/>
          <a:p>
            <a:pPr algn="l"/>
            <a:r>
              <a:rPr sz="1600" b="0">
                <a:solidFill>
                  <a:srgbClr val="232323"/>
                </a:solidFill>
                <a:latin typeface="Arial"/>
              </a:rPr>
              <a:t>Do not wait until the invoice or year-end review to determine whether the vendor was authorized.</a:t>
            </a:r>
          </a:p>
        </p:txBody>
      </p:sp>
      <p:sp>
        <p:nvSpPr>
          <p:cNvPr id="21" name="Rounded Rectangle 28">
            <a:extLst>
              <a:ext uri="{FF2B5EF4-FFF2-40B4-BE49-F238E27FC236}">
                <a16:creationId xmlns:a16="http://schemas.microsoft.com/office/drawing/2014/main" id="{4A74B2E4-496E-25C7-36C1-AC59B210CDE4}"/>
              </a:ext>
              <a:ext uri="{C183D7F6-B498-43B3-948B-1728B52AA6E4}">
                <adec:decorative xmlns:adec="http://schemas.microsoft.com/office/drawing/2017/decorative" val="1"/>
              </a:ext>
            </a:extLst>
          </p:cNvPr>
          <p:cNvSpPr/>
          <p:nvPr/>
        </p:nvSpPr>
        <p:spPr>
          <a:xfrm>
            <a:off x="3258373" y="4645152"/>
            <a:ext cx="4854183" cy="1161288"/>
          </a:xfrm>
          <a:prstGeom prst="roundRect">
            <a:avLst/>
          </a:prstGeom>
          <a:solidFill>
            <a:srgbClr val="F0F6FB"/>
          </a:solidFill>
          <a:ln w="15875">
            <a:solidFill>
              <a:srgbClr val="1B4C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a:extLst>
              <a:ext uri="{FF2B5EF4-FFF2-40B4-BE49-F238E27FC236}">
                <a16:creationId xmlns:a16="http://schemas.microsoft.com/office/drawing/2014/main" id="{D70ECBF4-7952-D93D-7E0E-D2A4B8C89D3C}"/>
              </a:ext>
            </a:extLst>
          </p:cNvPr>
          <p:cNvSpPr txBox="1"/>
          <p:nvPr/>
        </p:nvSpPr>
        <p:spPr>
          <a:xfrm>
            <a:off x="3505260" y="4817188"/>
            <a:ext cx="4296769" cy="292388"/>
          </a:xfrm>
          <a:prstGeom prst="rect">
            <a:avLst/>
          </a:prstGeom>
          <a:noFill/>
        </p:spPr>
        <p:txBody>
          <a:bodyPr wrap="square" anchor="ctr">
            <a:spAutoFit/>
          </a:bodyPr>
          <a:lstStyle/>
          <a:p>
            <a:pPr algn="ctr"/>
            <a:r>
              <a:rPr sz="1300" b="1">
                <a:solidFill>
                  <a:srgbClr val="1B4C87"/>
                </a:solidFill>
                <a:latin typeface="Arial"/>
              </a:rPr>
              <a:t>NEED A LICENSED VENDOR?</a:t>
            </a:r>
          </a:p>
        </p:txBody>
      </p:sp>
      <p:sp>
        <p:nvSpPr>
          <p:cNvPr id="25" name="TextBox 24">
            <a:extLst>
              <a:ext uri="{FF2B5EF4-FFF2-40B4-BE49-F238E27FC236}">
                <a16:creationId xmlns:a16="http://schemas.microsoft.com/office/drawing/2014/main" id="{D6AB9155-DD2F-B1DA-742B-C022368EFD02}"/>
              </a:ext>
            </a:extLst>
          </p:cNvPr>
          <p:cNvSpPr txBox="1"/>
          <p:nvPr/>
        </p:nvSpPr>
        <p:spPr>
          <a:xfrm>
            <a:off x="3563325" y="5084430"/>
            <a:ext cx="4180637" cy="290322"/>
          </a:xfrm>
          <a:prstGeom prst="rect">
            <a:avLst/>
          </a:prstGeom>
          <a:noFill/>
        </p:spPr>
        <p:txBody>
          <a:bodyPr wrap="square" anchor="ctr">
            <a:spAutoFit/>
          </a:bodyPr>
          <a:lstStyle/>
          <a:p>
            <a:pPr algn="ctr"/>
            <a:r>
              <a:rPr sz="1250" b="0">
                <a:solidFill>
                  <a:srgbClr val="232323"/>
                </a:solidFill>
                <a:latin typeface="Arial"/>
              </a:rPr>
              <a:t>Find the licensed vendor list here</a:t>
            </a:r>
          </a:p>
        </p:txBody>
      </p:sp>
      <p:sp>
        <p:nvSpPr>
          <p:cNvPr id="27" name="TextBox 26">
            <a:extLst>
              <a:ext uri="{FF2B5EF4-FFF2-40B4-BE49-F238E27FC236}">
                <a16:creationId xmlns:a16="http://schemas.microsoft.com/office/drawing/2014/main" id="{197F7238-351C-C3CB-990E-B9622DA2A571}"/>
              </a:ext>
            </a:extLst>
          </p:cNvPr>
          <p:cNvSpPr txBox="1"/>
          <p:nvPr/>
        </p:nvSpPr>
        <p:spPr>
          <a:xfrm>
            <a:off x="1821511" y="5356320"/>
            <a:ext cx="7664263" cy="269304"/>
          </a:xfrm>
          <a:prstGeom prst="rect">
            <a:avLst/>
          </a:prstGeom>
          <a:noFill/>
        </p:spPr>
        <p:txBody>
          <a:bodyPr wrap="square" anchor="ctr">
            <a:spAutoFit/>
          </a:bodyPr>
          <a:lstStyle/>
          <a:p>
            <a:pPr algn="ctr"/>
            <a:r>
              <a:rPr sz="1150" b="1">
                <a:solidFill>
                  <a:srgbClr val="1B4C87"/>
                </a:solidFill>
                <a:latin typeface="Arial"/>
                <a:hlinkClick r:id="rId2"/>
              </a:rPr>
              <a:t>licensing.unl.edu/departments/</a:t>
            </a:r>
          </a:p>
        </p:txBody>
      </p:sp>
      <p:sp>
        <p:nvSpPr>
          <p:cNvPr id="12" name="Oval 11">
            <a:extLst>
              <a:ext uri="{C183D7F6-B498-43B3-948B-1728B52AA6E4}">
                <adec:decorative xmlns:adec="http://schemas.microsoft.com/office/drawing/2017/decorative" val="1"/>
              </a:ext>
            </a:extLst>
          </p:cNvPr>
          <p:cNvSpPr/>
          <p:nvPr/>
        </p:nvSpPr>
        <p:spPr>
          <a:xfrm>
            <a:off x="5897880" y="3127248"/>
            <a:ext cx="530352" cy="530352"/>
          </a:xfrm>
          <a:prstGeom prst="ellipse">
            <a:avLst/>
          </a:prstGeom>
          <a:solidFill>
            <a:srgbClr val="1B4C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a:extLst>
              <a:ext uri="{C183D7F6-B498-43B3-948B-1728B52AA6E4}">
                <adec:decorative xmlns:adec="http://schemas.microsoft.com/office/drawing/2017/decorative" val="1"/>
              </a:ext>
            </a:extLst>
          </p:cNvPr>
          <p:cNvSpPr txBox="1"/>
          <p:nvPr/>
        </p:nvSpPr>
        <p:spPr>
          <a:xfrm>
            <a:off x="5897880" y="3136391"/>
            <a:ext cx="530352" cy="457200"/>
          </a:xfrm>
          <a:prstGeom prst="rect">
            <a:avLst/>
          </a:prstGeom>
          <a:noFill/>
        </p:spPr>
        <p:txBody>
          <a:bodyPr wrap="square" anchor="ctr">
            <a:spAutoFit/>
          </a:bodyPr>
          <a:lstStyle/>
          <a:p>
            <a:pPr algn="ctr"/>
            <a:r>
              <a:rPr sz="2400" b="1">
                <a:solidFill>
                  <a:srgbClr val="FFFFFF"/>
                </a:solidFill>
                <a:latin typeface="Arial"/>
              </a:rPr>
              <a:t>2</a:t>
            </a:r>
          </a:p>
        </p:txBody>
      </p:sp>
      <p:sp>
        <p:nvSpPr>
          <p:cNvPr id="3" name="Rectangle 2">
            <a:extLst>
              <a:ext uri="{C183D7F6-B498-43B3-948B-1728B52AA6E4}">
                <adec:decorative xmlns:adec="http://schemas.microsoft.com/office/drawing/2017/decorative" val="1"/>
              </a:ext>
            </a:extLst>
          </p:cNvPr>
          <p:cNvSpPr/>
          <p:nvPr/>
        </p:nvSpPr>
        <p:spPr>
          <a:xfrm>
            <a:off x="685800" y="941832"/>
            <a:ext cx="10789920" cy="41148"/>
          </a:xfrm>
          <a:prstGeom prst="rect">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5800" y="347472"/>
            <a:ext cx="10241280" cy="502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232323"/>
                </a:solidFill>
                <a:effectLst/>
                <a:uLnTx/>
                <a:uFillTx/>
                <a:latin typeface="Arial"/>
                <a:ea typeface="+mn-ea"/>
                <a:cs typeface="+mn-cs"/>
              </a:rPr>
              <a:t>WHAT IF YOUR VENDOR ISN'T LICENSED?</a:t>
            </a:r>
          </a:p>
        </p:txBody>
      </p:sp>
      <p:sp>
        <p:nvSpPr>
          <p:cNvPr id="3" name="Rectangle 2">
            <a:extLst>
              <a:ext uri="{C183D7F6-B498-43B3-948B-1728B52AA6E4}">
                <adec:decorative xmlns:adec="http://schemas.microsoft.com/office/drawing/2017/decorative" val="1"/>
              </a:ext>
            </a:extLst>
          </p:cNvPr>
          <p:cNvSpPr/>
          <p:nvPr/>
        </p:nvSpPr>
        <p:spPr>
          <a:xfrm>
            <a:off x="685800" y="941832"/>
            <a:ext cx="10789920" cy="41148"/>
          </a:xfrm>
          <a:prstGeom prst="rect">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13232" y="1060704"/>
            <a:ext cx="10241280" cy="384048"/>
          </a:xfrm>
          <a:prstGeom prst="rect">
            <a:avLst/>
          </a:prstGeom>
          <a:noFill/>
        </p:spPr>
        <p:txBody>
          <a:bodyPr wrap="square" anchor="ctr">
            <a:spAutoFit/>
          </a:bodyPr>
          <a:lstStyle/>
          <a:p>
            <a:pPr algn="l"/>
            <a:r>
              <a:rPr sz="1500" b="0">
                <a:solidFill>
                  <a:srgbClr val="696969"/>
                </a:solidFill>
                <a:latin typeface="Arial"/>
              </a:rPr>
              <a:t>Stop before the vendor produces Nebraska-branded merchandise.</a:t>
            </a:r>
          </a:p>
        </p:txBody>
      </p:sp>
      <p:sp>
        <p:nvSpPr>
          <p:cNvPr id="6" name="Rounded Rectangle 5">
            <a:extLst>
              <a:ext uri="{C183D7F6-B498-43B3-948B-1728B52AA6E4}">
                <adec:decorative xmlns:adec="http://schemas.microsoft.com/office/drawing/2017/decorative" val="1"/>
              </a:ext>
            </a:extLst>
          </p:cNvPr>
          <p:cNvSpPr/>
          <p:nvPr/>
        </p:nvSpPr>
        <p:spPr>
          <a:xfrm>
            <a:off x="822960" y="1508760"/>
            <a:ext cx="10515600" cy="960120"/>
          </a:xfrm>
          <a:prstGeom prst="roundRect">
            <a:avLst/>
          </a:prstGeom>
          <a:solidFill>
            <a:srgbClr val="FCEBEE"/>
          </a:solidFill>
          <a:ln w="19050">
            <a:solidFill>
              <a:srgbClr val="CE11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97280" y="1764792"/>
            <a:ext cx="9966960" cy="384048"/>
          </a:xfrm>
          <a:prstGeom prst="rect">
            <a:avLst/>
          </a:prstGeom>
          <a:noFill/>
        </p:spPr>
        <p:txBody>
          <a:bodyPr wrap="square" anchor="ctr">
            <a:spAutoFit/>
          </a:bodyPr>
          <a:lstStyle/>
          <a:p>
            <a:pPr algn="ctr"/>
            <a:r>
              <a:rPr sz="2200" b="1">
                <a:solidFill>
                  <a:srgbClr val="CE1126"/>
                </a:solidFill>
                <a:latin typeface="Arial"/>
              </a:rPr>
              <a:t>DO NOT MOVE FORWARD WITH NEBRASKA-BRANDED PRODUCTION.</a:t>
            </a:r>
          </a:p>
        </p:txBody>
      </p:sp>
      <p:sp>
        <p:nvSpPr>
          <p:cNvPr id="8" name="Rounded Rectangle 7">
            <a:extLst>
              <a:ext uri="{C183D7F6-B498-43B3-948B-1728B52AA6E4}">
                <adec:decorative xmlns:adec="http://schemas.microsoft.com/office/drawing/2017/decorative" val="1"/>
              </a:ext>
            </a:extLst>
          </p:cNvPr>
          <p:cNvSpPr/>
          <p:nvPr/>
        </p:nvSpPr>
        <p:spPr>
          <a:xfrm>
            <a:off x="822960" y="2788920"/>
            <a:ext cx="2743200" cy="2331720"/>
          </a:xfrm>
          <a:prstGeom prst="roundRect">
            <a:avLst/>
          </a:prstGeom>
          <a:solidFill>
            <a:srgbClr val="FFFFFF"/>
          </a:solidFill>
          <a:ln w="1905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C183D7F6-B498-43B3-948B-1728B52AA6E4}">
                <adec:decorative xmlns:adec="http://schemas.microsoft.com/office/drawing/2017/decorative" val="1"/>
              </a:ext>
            </a:extLst>
          </p:cNvPr>
          <p:cNvSpPr/>
          <p:nvPr/>
        </p:nvSpPr>
        <p:spPr>
          <a:xfrm>
            <a:off x="1005840" y="2999232"/>
            <a:ext cx="530352" cy="530352"/>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a:extLst>
              <a:ext uri="{C183D7F6-B498-43B3-948B-1728B52AA6E4}">
                <adec:decorative xmlns:adec="http://schemas.microsoft.com/office/drawing/2017/decorative" val="1"/>
              </a:ext>
            </a:extLst>
          </p:cNvPr>
          <p:cNvSpPr txBox="1"/>
          <p:nvPr/>
        </p:nvSpPr>
        <p:spPr>
          <a:xfrm>
            <a:off x="1005840" y="3008375"/>
            <a:ext cx="530352" cy="457200"/>
          </a:xfrm>
          <a:prstGeom prst="rect">
            <a:avLst/>
          </a:prstGeom>
          <a:noFill/>
        </p:spPr>
        <p:txBody>
          <a:bodyPr wrap="square" anchor="ctr">
            <a:spAutoFit/>
          </a:bodyPr>
          <a:lstStyle/>
          <a:p>
            <a:pPr algn="ctr"/>
            <a:r>
              <a:rPr sz="2400" b="1">
                <a:solidFill>
                  <a:srgbClr val="FFFFFF"/>
                </a:solidFill>
                <a:latin typeface="Arial"/>
              </a:rPr>
              <a:t>1</a:t>
            </a:r>
          </a:p>
        </p:txBody>
      </p:sp>
      <p:sp>
        <p:nvSpPr>
          <p:cNvPr id="13" name="Rounded Rectangle 12">
            <a:extLst>
              <a:ext uri="{C183D7F6-B498-43B3-948B-1728B52AA6E4}">
                <adec:decorative xmlns:adec="http://schemas.microsoft.com/office/drawing/2017/decorative" val="1"/>
              </a:ext>
            </a:extLst>
          </p:cNvPr>
          <p:cNvSpPr/>
          <p:nvPr/>
        </p:nvSpPr>
        <p:spPr>
          <a:xfrm>
            <a:off x="4069080" y="2788920"/>
            <a:ext cx="2743200" cy="2331720"/>
          </a:xfrm>
          <a:prstGeom prst="roundRect">
            <a:avLst/>
          </a:prstGeom>
          <a:solidFill>
            <a:srgbClr val="FFFFFF"/>
          </a:solidFill>
          <a:ln w="1905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Oval 13">
            <a:extLst>
              <a:ext uri="{C183D7F6-B498-43B3-948B-1728B52AA6E4}">
                <adec:decorative xmlns:adec="http://schemas.microsoft.com/office/drawing/2017/decorative" val="1"/>
              </a:ext>
            </a:extLst>
          </p:cNvPr>
          <p:cNvSpPr/>
          <p:nvPr/>
        </p:nvSpPr>
        <p:spPr>
          <a:xfrm>
            <a:off x="4251960" y="2999232"/>
            <a:ext cx="530352" cy="530352"/>
          </a:xfrm>
          <a:prstGeom prst="ellipse">
            <a:avLst/>
          </a:prstGeom>
          <a:solidFill>
            <a:srgbClr val="1B4C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a:extLst>
              <a:ext uri="{C183D7F6-B498-43B3-948B-1728B52AA6E4}">
                <adec:decorative xmlns:adec="http://schemas.microsoft.com/office/drawing/2017/decorative" val="1"/>
              </a:ext>
            </a:extLst>
          </p:cNvPr>
          <p:cNvSpPr txBox="1"/>
          <p:nvPr/>
        </p:nvSpPr>
        <p:spPr>
          <a:xfrm>
            <a:off x="4251960" y="3008375"/>
            <a:ext cx="530352" cy="457200"/>
          </a:xfrm>
          <a:prstGeom prst="rect">
            <a:avLst/>
          </a:prstGeom>
          <a:noFill/>
        </p:spPr>
        <p:txBody>
          <a:bodyPr wrap="square" anchor="ctr">
            <a:spAutoFit/>
          </a:bodyPr>
          <a:lstStyle/>
          <a:p>
            <a:pPr algn="ctr"/>
            <a:r>
              <a:rPr sz="2400" b="1">
                <a:solidFill>
                  <a:srgbClr val="FFFFFF"/>
                </a:solidFill>
                <a:latin typeface="Arial"/>
              </a:rPr>
              <a:t>2</a:t>
            </a:r>
          </a:p>
        </p:txBody>
      </p:sp>
      <p:sp>
        <p:nvSpPr>
          <p:cNvPr id="18" name="Rounded Rectangle 17">
            <a:extLst>
              <a:ext uri="{C183D7F6-B498-43B3-948B-1728B52AA6E4}">
                <adec:decorative xmlns:adec="http://schemas.microsoft.com/office/drawing/2017/decorative" val="1"/>
              </a:ext>
            </a:extLst>
          </p:cNvPr>
          <p:cNvSpPr/>
          <p:nvPr/>
        </p:nvSpPr>
        <p:spPr>
          <a:xfrm>
            <a:off x="7315200" y="2788920"/>
            <a:ext cx="2743200" cy="2331720"/>
          </a:xfrm>
          <a:prstGeom prst="roundRect">
            <a:avLst/>
          </a:prstGeom>
          <a:solidFill>
            <a:srgbClr val="FFFFFF"/>
          </a:solidFill>
          <a:ln w="1905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Oval 18">
            <a:extLst>
              <a:ext uri="{C183D7F6-B498-43B3-948B-1728B52AA6E4}">
                <adec:decorative xmlns:adec="http://schemas.microsoft.com/office/drawing/2017/decorative" val="1"/>
              </a:ext>
            </a:extLst>
          </p:cNvPr>
          <p:cNvSpPr/>
          <p:nvPr/>
        </p:nvSpPr>
        <p:spPr>
          <a:xfrm>
            <a:off x="7498079" y="2999232"/>
            <a:ext cx="530352" cy="530352"/>
          </a:xfrm>
          <a:prstGeom prst="ellipse">
            <a:avLst/>
          </a:prstGeom>
          <a:solidFill>
            <a:srgbClr val="2270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C183D7F6-B498-43B3-948B-1728B52AA6E4}">
                <adec:decorative xmlns:adec="http://schemas.microsoft.com/office/drawing/2017/decorative" val="1"/>
              </a:ext>
            </a:extLst>
          </p:cNvPr>
          <p:cNvSpPr txBox="1"/>
          <p:nvPr/>
        </p:nvSpPr>
        <p:spPr>
          <a:xfrm>
            <a:off x="7498079" y="3008375"/>
            <a:ext cx="530352" cy="457200"/>
          </a:xfrm>
          <a:prstGeom prst="rect">
            <a:avLst/>
          </a:prstGeom>
          <a:noFill/>
        </p:spPr>
        <p:txBody>
          <a:bodyPr wrap="square" anchor="ctr">
            <a:spAutoFit/>
          </a:bodyPr>
          <a:lstStyle/>
          <a:p>
            <a:pPr algn="ctr"/>
            <a:r>
              <a:rPr sz="2400" b="1">
                <a:solidFill>
                  <a:srgbClr val="FFFFFF"/>
                </a:solidFill>
                <a:latin typeface="Arial"/>
              </a:rPr>
              <a:t>3</a:t>
            </a:r>
          </a:p>
        </p:txBody>
      </p:sp>
      <p:sp>
        <p:nvSpPr>
          <p:cNvPr id="25" name="TextBox 24" descr="Step 1: Pause the order"/>
          <p:cNvSpPr txBox="1"/>
          <p:nvPr/>
        </p:nvSpPr>
        <p:spPr>
          <a:xfrm>
            <a:off x="987552" y="3600447"/>
            <a:ext cx="2414016" cy="315471"/>
          </a:xfrm>
          <a:prstGeom prst="rect">
            <a:avLst/>
          </a:prstGeom>
          <a:noFill/>
        </p:spPr>
        <p:txBody>
          <a:bodyPr wrap="square" anchor="ctr">
            <a:spAutoFit/>
          </a:bodyPr>
          <a:lstStyle/>
          <a:p>
            <a:pPr algn="ctr"/>
            <a:r>
              <a:rPr lang="en-US" sz="1450" b="1">
                <a:solidFill>
                  <a:srgbClr val="FF0000"/>
                </a:solidFill>
                <a:latin typeface="Arial"/>
              </a:rPr>
              <a:t>PAUSE THE ORDER</a:t>
            </a:r>
          </a:p>
        </p:txBody>
      </p:sp>
      <p:sp>
        <p:nvSpPr>
          <p:cNvPr id="26" name="TextBox 25"/>
          <p:cNvSpPr txBox="1"/>
          <p:nvPr/>
        </p:nvSpPr>
        <p:spPr>
          <a:xfrm>
            <a:off x="905255" y="4056347"/>
            <a:ext cx="2487168" cy="701731"/>
          </a:xfrm>
          <a:prstGeom prst="rect">
            <a:avLst/>
          </a:prstGeom>
          <a:noFill/>
        </p:spPr>
        <p:txBody>
          <a:bodyPr wrap="square" anchor="ctr">
            <a:spAutoFit/>
          </a:bodyPr>
          <a:lstStyle/>
          <a:p>
            <a:pPr algn="ctr"/>
            <a:r>
              <a:rPr lang="en-US" sz="1300">
                <a:solidFill>
                  <a:srgbClr val="232323"/>
                </a:solidFill>
                <a:latin typeface="Arial"/>
              </a:rPr>
              <a:t>Do not ask an unlicensed vendor to produce Nebraska-branded merchandise.</a:t>
            </a:r>
          </a:p>
        </p:txBody>
      </p:sp>
      <p:sp>
        <p:nvSpPr>
          <p:cNvPr id="27" name="TextBox 26" descr="Step 2: Contact Licensing"/>
          <p:cNvSpPr txBox="1"/>
          <p:nvPr/>
        </p:nvSpPr>
        <p:spPr>
          <a:xfrm>
            <a:off x="4233672" y="3600447"/>
            <a:ext cx="2414016" cy="315471"/>
          </a:xfrm>
          <a:prstGeom prst="rect">
            <a:avLst/>
          </a:prstGeom>
          <a:noFill/>
        </p:spPr>
        <p:txBody>
          <a:bodyPr wrap="square" anchor="ctr">
            <a:spAutoFit/>
          </a:bodyPr>
          <a:lstStyle/>
          <a:p>
            <a:pPr algn="ctr"/>
            <a:r>
              <a:rPr lang="en-US" sz="1450" b="1">
                <a:solidFill>
                  <a:srgbClr val="1B4C87"/>
                </a:solidFill>
                <a:latin typeface="Arial"/>
              </a:rPr>
              <a:t>CONTACT LICENSING</a:t>
            </a:r>
            <a:endParaRPr sz="1450" b="1">
              <a:solidFill>
                <a:srgbClr val="1B4C87"/>
              </a:solidFill>
              <a:latin typeface="Arial"/>
            </a:endParaRPr>
          </a:p>
        </p:txBody>
      </p:sp>
      <p:sp>
        <p:nvSpPr>
          <p:cNvPr id="28" name="TextBox 27"/>
          <p:cNvSpPr txBox="1"/>
          <p:nvPr/>
        </p:nvSpPr>
        <p:spPr>
          <a:xfrm>
            <a:off x="4133087" y="3954780"/>
            <a:ext cx="2587752" cy="904863"/>
          </a:xfrm>
          <a:prstGeom prst="rect">
            <a:avLst/>
          </a:prstGeom>
          <a:noFill/>
        </p:spPr>
        <p:txBody>
          <a:bodyPr wrap="square" anchor="ctr">
            <a:spAutoFit/>
          </a:bodyPr>
          <a:lstStyle/>
          <a:p>
            <a:pPr algn="ctr"/>
            <a:r>
              <a:rPr lang="en-US" sz="1300">
                <a:solidFill>
                  <a:srgbClr val="232323"/>
                </a:solidFill>
                <a:latin typeface="Arial"/>
              </a:rPr>
              <a:t>If you are unsure about a vendor or proposed use, contact Nebraska Trademark Licensing before proceeding.</a:t>
            </a:r>
          </a:p>
        </p:txBody>
      </p:sp>
      <p:sp>
        <p:nvSpPr>
          <p:cNvPr id="24" name="TextBox 23"/>
          <p:cNvSpPr txBox="1"/>
          <p:nvPr/>
        </p:nvSpPr>
        <p:spPr>
          <a:xfrm>
            <a:off x="685800" y="6446520"/>
            <a:ext cx="7772400" cy="228600"/>
          </a:xfrm>
          <a:prstGeom prst="rect">
            <a:avLst/>
          </a:prstGeom>
          <a:noFill/>
        </p:spPr>
        <p:txBody>
          <a:bodyPr wrap="square" anchor="ctr">
            <a:spAutoFit/>
          </a:bodyPr>
          <a:lstStyle/>
          <a:p>
            <a:pPr algn="l"/>
            <a:r>
              <a:rPr sz="850" b="0">
                <a:solidFill>
                  <a:srgbClr val="696969"/>
                </a:solidFill>
                <a:latin typeface="Arial"/>
              </a:rPr>
              <a:t>NEBRASKA TRADEMARK LICENSING  •  UNIVERSITY INTERNAL PURCHASES</a:t>
            </a:r>
          </a:p>
        </p:txBody>
      </p:sp>
      <p:sp>
        <p:nvSpPr>
          <p:cNvPr id="29" name="TextBox 28" descr="Step 3: Options"/>
          <p:cNvSpPr txBox="1"/>
          <p:nvPr/>
        </p:nvSpPr>
        <p:spPr>
          <a:xfrm>
            <a:off x="7479792" y="3582159"/>
            <a:ext cx="2414016" cy="315471"/>
          </a:xfrm>
          <a:prstGeom prst="rect">
            <a:avLst/>
          </a:prstGeom>
          <a:noFill/>
        </p:spPr>
        <p:txBody>
          <a:bodyPr wrap="square" anchor="ctr">
            <a:spAutoFit/>
          </a:bodyPr>
          <a:lstStyle/>
          <a:p>
            <a:pPr algn="ctr"/>
            <a:r>
              <a:rPr lang="en-US" sz="1450" b="1">
                <a:solidFill>
                  <a:srgbClr val="227046"/>
                </a:solidFill>
                <a:latin typeface="Arial"/>
              </a:rPr>
              <a:t>OPTIONS</a:t>
            </a:r>
            <a:endParaRPr sz="1450" b="1">
              <a:solidFill>
                <a:srgbClr val="227046"/>
              </a:solidFill>
              <a:latin typeface="Arial"/>
            </a:endParaRPr>
          </a:p>
        </p:txBody>
      </p:sp>
      <p:sp>
        <p:nvSpPr>
          <p:cNvPr id="12" name="TextBox 11">
            <a:extLst>
              <a:ext uri="{FF2B5EF4-FFF2-40B4-BE49-F238E27FC236}">
                <a16:creationId xmlns:a16="http://schemas.microsoft.com/office/drawing/2014/main" id="{069F40D5-BA52-592E-99DB-F02E95902C5F}"/>
              </a:ext>
            </a:extLst>
          </p:cNvPr>
          <p:cNvSpPr txBox="1"/>
          <p:nvPr/>
        </p:nvSpPr>
        <p:spPr>
          <a:xfrm>
            <a:off x="7379207" y="3982090"/>
            <a:ext cx="2587752" cy="1092607"/>
          </a:xfrm>
          <a:prstGeom prst="rect">
            <a:avLst/>
          </a:prstGeom>
          <a:noFill/>
        </p:spPr>
        <p:txBody>
          <a:bodyPr wrap="square" anchor="ctr">
            <a:spAutoFit/>
          </a:bodyPr>
          <a:lstStyle/>
          <a:p>
            <a:pPr algn="ctr"/>
            <a:r>
              <a:rPr lang="en-US" sz="1300">
                <a:solidFill>
                  <a:srgbClr val="232323"/>
                </a:solidFill>
                <a:latin typeface="Arial"/>
              </a:rPr>
              <a:t>If there is no licensed vendor that makes the specific product you need, reach out to the licensing department. It may qualify for a one-time license.</a:t>
            </a:r>
          </a:p>
        </p:txBody>
      </p:sp>
      <p:sp>
        <p:nvSpPr>
          <p:cNvPr id="23" name="TextBox 22"/>
          <p:cNvSpPr txBox="1"/>
          <p:nvPr/>
        </p:nvSpPr>
        <p:spPr>
          <a:xfrm>
            <a:off x="914400" y="5440680"/>
            <a:ext cx="10241280" cy="411480"/>
          </a:xfrm>
          <a:prstGeom prst="rect">
            <a:avLst/>
          </a:prstGeom>
          <a:noFill/>
        </p:spPr>
        <p:txBody>
          <a:bodyPr wrap="square" anchor="ctr">
            <a:spAutoFit/>
          </a:bodyPr>
          <a:lstStyle/>
          <a:p>
            <a:pPr algn="ctr"/>
            <a:r>
              <a:rPr sz="1700" b="1">
                <a:solidFill>
                  <a:srgbClr val="232323"/>
                </a:solidFill>
                <a:latin typeface="Arial"/>
              </a:rPr>
              <a:t>The goal: resolve licensing questions before production — not during reconciliation.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5800" y="347472"/>
            <a:ext cx="10241280" cy="502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232323"/>
                </a:solidFill>
                <a:effectLst/>
                <a:uLnTx/>
                <a:uFillTx/>
                <a:latin typeface="Arial"/>
                <a:ea typeface="+mn-ea"/>
                <a:cs typeface="+mn-cs"/>
              </a:rPr>
              <a:t>WHAT ARE YOU BUYING?</a:t>
            </a:r>
          </a:p>
        </p:txBody>
      </p:sp>
      <p:sp>
        <p:nvSpPr>
          <p:cNvPr id="3" name="Rectangle 2">
            <a:extLst>
              <a:ext uri="{C183D7F6-B498-43B3-948B-1728B52AA6E4}">
                <adec:decorative xmlns:adec="http://schemas.microsoft.com/office/drawing/2017/decorative" val="1"/>
              </a:ext>
            </a:extLst>
          </p:cNvPr>
          <p:cNvSpPr/>
          <p:nvPr/>
        </p:nvSpPr>
        <p:spPr>
          <a:xfrm>
            <a:off x="685800" y="941832"/>
            <a:ext cx="10789920" cy="41148"/>
          </a:xfrm>
          <a:prstGeom prst="rect">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13232" y="1060704"/>
            <a:ext cx="10241280" cy="384048"/>
          </a:xfrm>
          <a:prstGeom prst="rect">
            <a:avLst/>
          </a:prstGeom>
          <a:noFill/>
        </p:spPr>
        <p:txBody>
          <a:bodyPr wrap="square" anchor="ctr">
            <a:spAutoFit/>
          </a:bodyPr>
          <a:lstStyle/>
          <a:p>
            <a:pPr algn="l"/>
            <a:r>
              <a:rPr sz="1500" b="0">
                <a:solidFill>
                  <a:srgbClr val="696969"/>
                </a:solidFill>
                <a:latin typeface="Arial"/>
              </a:rPr>
              <a:t>Not every purchase follows the same royalty treatment.</a:t>
            </a:r>
          </a:p>
        </p:txBody>
      </p:sp>
      <p:sp>
        <p:nvSpPr>
          <p:cNvPr id="6" name="Rounded Rectangle 5">
            <a:extLst>
              <a:ext uri="{C183D7F6-B498-43B3-948B-1728B52AA6E4}">
                <adec:decorative xmlns:adec="http://schemas.microsoft.com/office/drawing/2017/decorative" val="1"/>
              </a:ext>
            </a:extLst>
          </p:cNvPr>
          <p:cNvSpPr/>
          <p:nvPr/>
        </p:nvSpPr>
        <p:spPr>
          <a:xfrm>
            <a:off x="713232" y="1508760"/>
            <a:ext cx="5166360" cy="4343400"/>
          </a:xfrm>
          <a:prstGeom prst="roundRect">
            <a:avLst/>
          </a:prstGeom>
          <a:solidFill>
            <a:srgbClr val="FCEFF1"/>
          </a:solidFill>
          <a:ln w="19050">
            <a:solidFill>
              <a:srgbClr val="CE11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87552" y="1741373"/>
            <a:ext cx="3328416" cy="430887"/>
          </a:xfrm>
          <a:prstGeom prst="rect">
            <a:avLst/>
          </a:prstGeom>
          <a:noFill/>
        </p:spPr>
        <p:txBody>
          <a:bodyPr wrap="square" anchor="ctr">
            <a:spAutoFit/>
          </a:bodyPr>
          <a:lstStyle/>
          <a:p>
            <a:pPr algn="l"/>
            <a:r>
              <a:rPr sz="2200" b="1">
                <a:solidFill>
                  <a:srgbClr val="CE1126"/>
                </a:solidFill>
                <a:latin typeface="Arial"/>
              </a:rPr>
              <a:t>SUBJECT TO </a:t>
            </a:r>
            <a:r>
              <a:rPr lang="en-US" sz="2200" b="1">
                <a:solidFill>
                  <a:srgbClr val="CE1126"/>
                </a:solidFill>
                <a:latin typeface="Arial"/>
              </a:rPr>
              <a:t>ROYALTY</a:t>
            </a:r>
            <a:endParaRPr sz="2200" b="1">
              <a:solidFill>
                <a:srgbClr val="CE1126"/>
              </a:solidFill>
              <a:latin typeface="Arial"/>
            </a:endParaRPr>
          </a:p>
        </p:txBody>
      </p:sp>
      <p:sp>
        <p:nvSpPr>
          <p:cNvPr id="8" name="TextBox 7"/>
          <p:cNvSpPr txBox="1"/>
          <p:nvPr/>
        </p:nvSpPr>
        <p:spPr>
          <a:xfrm>
            <a:off x="987552" y="2240280"/>
            <a:ext cx="4297680" cy="347472"/>
          </a:xfrm>
          <a:prstGeom prst="rect">
            <a:avLst/>
          </a:prstGeom>
          <a:noFill/>
        </p:spPr>
        <p:txBody>
          <a:bodyPr wrap="square" anchor="ctr">
            <a:spAutoFit/>
          </a:bodyPr>
          <a:lstStyle/>
          <a:p>
            <a:pPr algn="l"/>
            <a:r>
              <a:rPr sz="2000" b="1">
                <a:solidFill>
                  <a:srgbClr val="232323"/>
                </a:solidFill>
                <a:latin typeface="Arial"/>
              </a:rPr>
              <a:t>Custom branded merchandise</a:t>
            </a:r>
          </a:p>
        </p:txBody>
      </p:sp>
      <p:sp>
        <p:nvSpPr>
          <p:cNvPr id="9" name="TextBox 8" descr="Custom branded merchandise include items produced or decorated specifically for the University's order, such as apparel, drinkware, bags and promotional items. For these items, the vendor must be licensed to use the Nebraska trademarks."/>
          <p:cNvSpPr txBox="1"/>
          <p:nvPr/>
        </p:nvSpPr>
        <p:spPr>
          <a:xfrm>
            <a:off x="987552" y="2743200"/>
            <a:ext cx="4434840" cy="1786130"/>
          </a:xfrm>
          <a:prstGeom prst="rect">
            <a:avLst/>
          </a:prstGeom>
          <a:noFill/>
        </p:spPr>
        <p:txBody>
          <a:bodyPr wrap="square" lIns="18288" tIns="18288" rIns="18288" bIns="18288">
            <a:spAutoFit/>
          </a:bodyPr>
          <a:lstStyle/>
          <a:p>
            <a:pPr marL="285750" indent="-285750">
              <a:spcAft>
                <a:spcPts val="700"/>
              </a:spcAft>
              <a:buFont typeface="Arial" panose="020B0604020202020204" pitchFamily="34" charset="0"/>
              <a:buChar char="•"/>
              <a:defRPr sz="1700">
                <a:solidFill>
                  <a:srgbClr val="232323"/>
                </a:solidFill>
                <a:latin typeface="Arial"/>
              </a:defRPr>
            </a:pPr>
            <a:r>
              <a:t>Produced or decorated specifically for the University's order</a:t>
            </a:r>
          </a:p>
          <a:p>
            <a:pPr marL="285750" indent="-285750">
              <a:spcAft>
                <a:spcPts val="700"/>
              </a:spcAft>
              <a:buFont typeface="Arial" panose="020B0604020202020204" pitchFamily="34" charset="0"/>
              <a:buChar char="•"/>
              <a:defRPr sz="1700">
                <a:solidFill>
                  <a:srgbClr val="232323"/>
                </a:solidFill>
                <a:latin typeface="Arial"/>
              </a:defRPr>
            </a:pPr>
            <a:r>
              <a:t>Examples: apparel, drinkware, bags and promotional items</a:t>
            </a:r>
          </a:p>
          <a:p>
            <a:pPr marL="285750" indent="-285750">
              <a:spcAft>
                <a:spcPts val="700"/>
              </a:spcAft>
              <a:buFont typeface="Arial" panose="020B0604020202020204" pitchFamily="34" charset="0"/>
              <a:buChar char="•"/>
              <a:defRPr sz="1700">
                <a:solidFill>
                  <a:srgbClr val="232323"/>
                </a:solidFill>
                <a:latin typeface="Arial"/>
              </a:defRPr>
            </a:pPr>
            <a:r>
              <a:t>Vendor must be licensed to use Nebraska trademarks</a:t>
            </a:r>
          </a:p>
        </p:txBody>
      </p:sp>
      <p:sp>
        <p:nvSpPr>
          <p:cNvPr id="10" name="Rounded Rectangle 9">
            <a:extLst>
              <a:ext uri="{C183D7F6-B498-43B3-948B-1728B52AA6E4}">
                <adec:decorative xmlns:adec="http://schemas.microsoft.com/office/drawing/2017/decorative" val="1"/>
              </a:ext>
            </a:extLst>
          </p:cNvPr>
          <p:cNvSpPr/>
          <p:nvPr/>
        </p:nvSpPr>
        <p:spPr>
          <a:xfrm>
            <a:off x="6263640" y="1508760"/>
            <a:ext cx="5166360" cy="4343400"/>
          </a:xfrm>
          <a:prstGeom prst="roundRect">
            <a:avLst/>
          </a:prstGeom>
          <a:solidFill>
            <a:srgbClr val="F0F6FB"/>
          </a:solidFill>
          <a:ln w="19050">
            <a:solidFill>
              <a:srgbClr val="1B4C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537960" y="1741373"/>
            <a:ext cx="3867912" cy="430887"/>
          </a:xfrm>
          <a:prstGeom prst="rect">
            <a:avLst/>
          </a:prstGeom>
          <a:noFill/>
        </p:spPr>
        <p:txBody>
          <a:bodyPr wrap="square" anchor="ctr">
            <a:spAutoFit/>
          </a:bodyPr>
          <a:lstStyle/>
          <a:p>
            <a:pPr algn="l"/>
            <a:r>
              <a:rPr sz="2200" b="1">
                <a:solidFill>
                  <a:srgbClr val="1B4C87"/>
                </a:solidFill>
                <a:latin typeface="Arial"/>
              </a:rPr>
              <a:t>EXEMPT FROM </a:t>
            </a:r>
            <a:r>
              <a:rPr lang="en-US" sz="2200" b="1">
                <a:solidFill>
                  <a:srgbClr val="1B4C87"/>
                </a:solidFill>
                <a:latin typeface="Arial"/>
              </a:rPr>
              <a:t>ROYALTY</a:t>
            </a:r>
            <a:endParaRPr sz="2200" b="1">
              <a:solidFill>
                <a:srgbClr val="1B4C87"/>
              </a:solidFill>
              <a:latin typeface="Arial"/>
            </a:endParaRPr>
          </a:p>
        </p:txBody>
      </p:sp>
      <p:sp>
        <p:nvSpPr>
          <p:cNvPr id="12" name="TextBox 11" descr="Examples of exempt materials include: business cards, reports and official publications, posters and banners, similar printed materials, materials used in academic courses, and finished merchandise that already carries a Nebraska trademark when purchased."/>
          <p:cNvSpPr txBox="1"/>
          <p:nvPr/>
        </p:nvSpPr>
        <p:spPr>
          <a:xfrm>
            <a:off x="6537960" y="2240280"/>
            <a:ext cx="4389120" cy="347472"/>
          </a:xfrm>
          <a:prstGeom prst="rect">
            <a:avLst/>
          </a:prstGeom>
          <a:noFill/>
        </p:spPr>
        <p:txBody>
          <a:bodyPr wrap="square" anchor="ctr">
            <a:spAutoFit/>
          </a:bodyPr>
          <a:lstStyle/>
          <a:p>
            <a:pPr algn="l"/>
            <a:r>
              <a:rPr sz="2000" b="1">
                <a:solidFill>
                  <a:srgbClr val="232323"/>
                </a:solidFill>
                <a:latin typeface="Arial"/>
              </a:rPr>
              <a:t>Examples of exempt materials</a:t>
            </a:r>
          </a:p>
        </p:txBody>
      </p:sp>
      <p:sp>
        <p:nvSpPr>
          <p:cNvPr id="13" name="TextBox 12">
            <a:extLst>
              <a:ext uri="{C183D7F6-B498-43B3-948B-1728B52AA6E4}">
                <adec:decorative xmlns:adec="http://schemas.microsoft.com/office/drawing/2017/decorative" val="1"/>
              </a:ext>
            </a:extLst>
          </p:cNvPr>
          <p:cNvSpPr txBox="1"/>
          <p:nvPr/>
        </p:nvSpPr>
        <p:spPr>
          <a:xfrm>
            <a:off x="6537960" y="2724912"/>
            <a:ext cx="4434840" cy="2209323"/>
          </a:xfrm>
          <a:prstGeom prst="rect">
            <a:avLst/>
          </a:prstGeom>
          <a:noFill/>
        </p:spPr>
        <p:txBody>
          <a:bodyPr wrap="square" lIns="18288" tIns="18288" rIns="18288" bIns="18288">
            <a:spAutoFit/>
          </a:bodyPr>
          <a:lstStyle/>
          <a:p>
            <a:pPr marL="285750" indent="-285750">
              <a:spcAft>
                <a:spcPts val="700"/>
              </a:spcAft>
              <a:buFont typeface="Arial" panose="020B0604020202020204" pitchFamily="34" charset="0"/>
              <a:buChar char="•"/>
              <a:defRPr sz="1600">
                <a:solidFill>
                  <a:srgbClr val="232323"/>
                </a:solidFill>
                <a:latin typeface="Arial"/>
              </a:defRPr>
            </a:pPr>
            <a:r>
              <a:t>Business cards</a:t>
            </a:r>
          </a:p>
          <a:p>
            <a:pPr marL="285750" indent="-285750">
              <a:spcAft>
                <a:spcPts val="700"/>
              </a:spcAft>
              <a:buFont typeface="Arial" panose="020B0604020202020204" pitchFamily="34" charset="0"/>
              <a:buChar char="•"/>
              <a:defRPr sz="1600">
                <a:solidFill>
                  <a:srgbClr val="232323"/>
                </a:solidFill>
                <a:latin typeface="Arial"/>
              </a:defRPr>
            </a:pPr>
            <a:r>
              <a:t>Reports and official publications</a:t>
            </a:r>
          </a:p>
          <a:p>
            <a:pPr marL="285750" indent="-285750">
              <a:spcAft>
                <a:spcPts val="700"/>
              </a:spcAft>
              <a:buFont typeface="Arial" panose="020B0604020202020204" pitchFamily="34" charset="0"/>
              <a:buChar char="•"/>
              <a:defRPr sz="1600">
                <a:solidFill>
                  <a:srgbClr val="232323"/>
                </a:solidFill>
                <a:latin typeface="Arial"/>
              </a:defRPr>
            </a:pPr>
            <a:r>
              <a:t>Posters and banners</a:t>
            </a:r>
          </a:p>
          <a:p>
            <a:pPr marL="285750" indent="-285750">
              <a:spcAft>
                <a:spcPts val="700"/>
              </a:spcAft>
              <a:buFont typeface="Arial" panose="020B0604020202020204" pitchFamily="34" charset="0"/>
              <a:buChar char="•"/>
              <a:defRPr sz="1600">
                <a:solidFill>
                  <a:srgbClr val="232323"/>
                </a:solidFill>
                <a:latin typeface="Arial"/>
              </a:defRPr>
            </a:pPr>
            <a:r>
              <a:t>Similar printed materials</a:t>
            </a:r>
          </a:p>
          <a:p>
            <a:pPr marL="285750" indent="-285750">
              <a:spcAft>
                <a:spcPts val="700"/>
              </a:spcAft>
              <a:buFont typeface="Arial" panose="020B0604020202020204" pitchFamily="34" charset="0"/>
              <a:buChar char="•"/>
              <a:defRPr sz="1600">
                <a:solidFill>
                  <a:srgbClr val="232323"/>
                </a:solidFill>
                <a:latin typeface="Arial"/>
              </a:defRPr>
            </a:pPr>
            <a:r>
              <a:t>Materials used in academic courses</a:t>
            </a:r>
          </a:p>
          <a:p>
            <a:pPr marL="285750" indent="-285750">
              <a:spcAft>
                <a:spcPts val="700"/>
              </a:spcAft>
              <a:buFont typeface="Arial" panose="020B0604020202020204" pitchFamily="34" charset="0"/>
              <a:buChar char="•"/>
              <a:defRPr sz="1600">
                <a:solidFill>
                  <a:srgbClr val="232323"/>
                </a:solidFill>
                <a:latin typeface="Arial"/>
              </a:defRPr>
            </a:pPr>
            <a:r>
              <a:t>Finished merchandise that already carries a Nebraska trademark when purchased</a:t>
            </a:r>
          </a:p>
        </p:txBody>
      </p:sp>
      <p:sp>
        <p:nvSpPr>
          <p:cNvPr id="14" name="TextBox 13">
            <a:extLst>
              <a:ext uri="{C183D7F6-B498-43B3-948B-1728B52AA6E4}">
                <adec:decorative xmlns:adec="http://schemas.microsoft.com/office/drawing/2017/decorative" val="1"/>
              </a:ext>
            </a:extLst>
          </p:cNvPr>
          <p:cNvSpPr txBox="1"/>
          <p:nvPr/>
        </p:nvSpPr>
        <p:spPr>
          <a:xfrm>
            <a:off x="685800" y="6446520"/>
            <a:ext cx="7772400" cy="228600"/>
          </a:xfrm>
          <a:prstGeom prst="rect">
            <a:avLst/>
          </a:prstGeom>
          <a:noFill/>
        </p:spPr>
        <p:txBody>
          <a:bodyPr wrap="square" anchor="ctr">
            <a:spAutoFit/>
          </a:bodyPr>
          <a:lstStyle/>
          <a:p>
            <a:pPr algn="l"/>
            <a:r>
              <a:rPr sz="850" b="0">
                <a:solidFill>
                  <a:srgbClr val="696969"/>
                </a:solidFill>
                <a:latin typeface="Arial"/>
              </a:rPr>
              <a:t>NEBRASKA TRADEMARK LICENSING  •  UNIVERSITY INTERNAL PURCHASES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5800" y="347472"/>
            <a:ext cx="10241280" cy="502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232323"/>
                </a:solidFill>
                <a:effectLst/>
                <a:uLnTx/>
                <a:uFillTx/>
                <a:latin typeface="Arial"/>
                <a:ea typeface="+mn-ea"/>
                <a:cs typeface="+mn-cs"/>
              </a:rPr>
              <a:t>WHO PAYS THE 12% ROYALTY?</a:t>
            </a:r>
          </a:p>
        </p:txBody>
      </p:sp>
      <p:sp>
        <p:nvSpPr>
          <p:cNvPr id="3" name="Rectangle 2">
            <a:extLst>
              <a:ext uri="{C183D7F6-B498-43B3-948B-1728B52AA6E4}">
                <adec:decorative xmlns:adec="http://schemas.microsoft.com/office/drawing/2017/decorative" val="1"/>
              </a:ext>
            </a:extLst>
          </p:cNvPr>
          <p:cNvSpPr/>
          <p:nvPr/>
        </p:nvSpPr>
        <p:spPr>
          <a:xfrm>
            <a:off x="685800" y="941832"/>
            <a:ext cx="10789920" cy="41148"/>
          </a:xfrm>
          <a:prstGeom prst="rect">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13232" y="1091145"/>
            <a:ext cx="10241280" cy="323165"/>
          </a:xfrm>
          <a:prstGeom prst="rect">
            <a:avLst/>
          </a:prstGeom>
          <a:noFill/>
        </p:spPr>
        <p:txBody>
          <a:bodyPr wrap="square" anchor="ctr">
            <a:spAutoFit/>
          </a:bodyPr>
          <a:lstStyle/>
          <a:p>
            <a:pPr algn="l"/>
            <a:r>
              <a:rPr sz="1500" b="1">
                <a:solidFill>
                  <a:srgbClr val="696969"/>
                </a:solidFill>
                <a:latin typeface="Arial"/>
              </a:rPr>
              <a:t>The royalty is the vendor's contractual obligation.</a:t>
            </a:r>
          </a:p>
        </p:txBody>
      </p:sp>
      <p:sp>
        <p:nvSpPr>
          <p:cNvPr id="6" name="Rounded Rectangle 5">
            <a:extLst>
              <a:ext uri="{C183D7F6-B498-43B3-948B-1728B52AA6E4}">
                <adec:decorative xmlns:adec="http://schemas.microsoft.com/office/drawing/2017/decorative" val="1"/>
              </a:ext>
            </a:extLst>
          </p:cNvPr>
          <p:cNvSpPr/>
          <p:nvPr/>
        </p:nvSpPr>
        <p:spPr>
          <a:xfrm>
            <a:off x="777240" y="1508760"/>
            <a:ext cx="4892040" cy="3429000"/>
          </a:xfrm>
          <a:prstGeom prst="roundRect">
            <a:avLst/>
          </a:prstGeom>
          <a:solidFill>
            <a:srgbClr val="FCEFF1"/>
          </a:solidFill>
          <a:ln w="19050">
            <a:solidFill>
              <a:srgbClr val="CE11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descr="Licensee / Vendor must be authorized to use Nebraska trademarks, must report applicable sales and must remit 12% royalty under its license agreement."/>
          <p:cNvSpPr txBox="1"/>
          <p:nvPr/>
        </p:nvSpPr>
        <p:spPr>
          <a:xfrm>
            <a:off x="1097280" y="1783080"/>
            <a:ext cx="4206240" cy="365760"/>
          </a:xfrm>
          <a:prstGeom prst="rect">
            <a:avLst/>
          </a:prstGeom>
          <a:noFill/>
        </p:spPr>
        <p:txBody>
          <a:bodyPr wrap="square" anchor="ctr">
            <a:spAutoFit/>
          </a:bodyPr>
          <a:lstStyle/>
          <a:p>
            <a:pPr algn="ctr"/>
            <a:r>
              <a:rPr sz="2200" b="1">
                <a:solidFill>
                  <a:srgbClr val="CE1126"/>
                </a:solidFill>
                <a:latin typeface="Arial"/>
              </a:rPr>
              <a:t>LICENSEE / VENDOR</a:t>
            </a:r>
          </a:p>
        </p:txBody>
      </p:sp>
      <p:sp>
        <p:nvSpPr>
          <p:cNvPr id="8" name="Oval 7">
            <a:extLst>
              <a:ext uri="{C183D7F6-B498-43B3-948B-1728B52AA6E4}">
                <adec:decorative xmlns:adec="http://schemas.microsoft.com/office/drawing/2017/decorative" val="1"/>
              </a:ext>
            </a:extLst>
          </p:cNvPr>
          <p:cNvSpPr/>
          <p:nvPr/>
        </p:nvSpPr>
        <p:spPr>
          <a:xfrm>
            <a:off x="1234440" y="2414016"/>
            <a:ext cx="246888" cy="246888"/>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a:extLst>
              <a:ext uri="{C183D7F6-B498-43B3-948B-1728B52AA6E4}">
                <adec:decorative xmlns:adec="http://schemas.microsoft.com/office/drawing/2017/decorative" val="1"/>
              </a:ext>
            </a:extLst>
          </p:cNvPr>
          <p:cNvSpPr txBox="1"/>
          <p:nvPr/>
        </p:nvSpPr>
        <p:spPr>
          <a:xfrm>
            <a:off x="1234440" y="2386584"/>
            <a:ext cx="246888" cy="246888"/>
          </a:xfrm>
          <a:prstGeom prst="rect">
            <a:avLst/>
          </a:prstGeom>
          <a:noFill/>
        </p:spPr>
        <p:txBody>
          <a:bodyPr wrap="square" anchor="ctr">
            <a:spAutoFit/>
          </a:bodyPr>
          <a:lstStyle/>
          <a:p>
            <a:pPr algn="ctr"/>
            <a:r>
              <a:rPr sz="1300" b="1">
                <a:solidFill>
                  <a:srgbClr val="FFFFFF"/>
                </a:solidFill>
                <a:latin typeface="Arial"/>
              </a:rPr>
              <a:t>✓</a:t>
            </a:r>
          </a:p>
        </p:txBody>
      </p:sp>
      <p:sp>
        <p:nvSpPr>
          <p:cNvPr id="10" name="TextBox 9">
            <a:extLst>
              <a:ext uri="{C183D7F6-B498-43B3-948B-1728B52AA6E4}">
                <adec:decorative xmlns:adec="http://schemas.microsoft.com/office/drawing/2017/decorative" val="1"/>
              </a:ext>
            </a:extLst>
          </p:cNvPr>
          <p:cNvSpPr txBox="1"/>
          <p:nvPr/>
        </p:nvSpPr>
        <p:spPr>
          <a:xfrm>
            <a:off x="1581912" y="2377440"/>
            <a:ext cx="3931920" cy="347472"/>
          </a:xfrm>
          <a:prstGeom prst="rect">
            <a:avLst/>
          </a:prstGeom>
          <a:noFill/>
        </p:spPr>
        <p:txBody>
          <a:bodyPr wrap="square" anchor="ctr">
            <a:spAutoFit/>
          </a:bodyPr>
          <a:lstStyle/>
          <a:p>
            <a:pPr algn="l"/>
            <a:r>
              <a:rPr sz="1600" b="0">
                <a:solidFill>
                  <a:srgbClr val="232323"/>
                </a:solidFill>
                <a:latin typeface="Arial"/>
              </a:rPr>
              <a:t>Authorized to use Nebraska trademarks</a:t>
            </a:r>
          </a:p>
        </p:txBody>
      </p:sp>
      <p:sp>
        <p:nvSpPr>
          <p:cNvPr id="11" name="Oval 10">
            <a:extLst>
              <a:ext uri="{C183D7F6-B498-43B3-948B-1728B52AA6E4}">
                <adec:decorative xmlns:adec="http://schemas.microsoft.com/office/drawing/2017/decorative" val="1"/>
              </a:ext>
            </a:extLst>
          </p:cNvPr>
          <p:cNvSpPr/>
          <p:nvPr/>
        </p:nvSpPr>
        <p:spPr>
          <a:xfrm>
            <a:off x="1234440" y="3017520"/>
            <a:ext cx="246888" cy="246888"/>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a:extLst>
              <a:ext uri="{C183D7F6-B498-43B3-948B-1728B52AA6E4}">
                <adec:decorative xmlns:adec="http://schemas.microsoft.com/office/drawing/2017/decorative" val="1"/>
              </a:ext>
            </a:extLst>
          </p:cNvPr>
          <p:cNvSpPr txBox="1"/>
          <p:nvPr/>
        </p:nvSpPr>
        <p:spPr>
          <a:xfrm>
            <a:off x="1234440" y="2990088"/>
            <a:ext cx="246888" cy="246888"/>
          </a:xfrm>
          <a:prstGeom prst="rect">
            <a:avLst/>
          </a:prstGeom>
          <a:noFill/>
        </p:spPr>
        <p:txBody>
          <a:bodyPr wrap="square" anchor="ctr">
            <a:spAutoFit/>
          </a:bodyPr>
          <a:lstStyle/>
          <a:p>
            <a:pPr algn="ctr"/>
            <a:r>
              <a:rPr sz="1300" b="1">
                <a:solidFill>
                  <a:srgbClr val="FFFFFF"/>
                </a:solidFill>
                <a:latin typeface="Arial"/>
              </a:rPr>
              <a:t>✓</a:t>
            </a:r>
          </a:p>
        </p:txBody>
      </p:sp>
      <p:sp>
        <p:nvSpPr>
          <p:cNvPr id="13" name="TextBox 12">
            <a:extLst>
              <a:ext uri="{C183D7F6-B498-43B3-948B-1728B52AA6E4}">
                <adec:decorative xmlns:adec="http://schemas.microsoft.com/office/drawing/2017/decorative" val="1"/>
              </a:ext>
            </a:extLst>
          </p:cNvPr>
          <p:cNvSpPr txBox="1"/>
          <p:nvPr/>
        </p:nvSpPr>
        <p:spPr>
          <a:xfrm>
            <a:off x="1581912" y="2980944"/>
            <a:ext cx="3931920" cy="347472"/>
          </a:xfrm>
          <a:prstGeom prst="rect">
            <a:avLst/>
          </a:prstGeom>
          <a:noFill/>
        </p:spPr>
        <p:txBody>
          <a:bodyPr wrap="square" anchor="ctr">
            <a:spAutoFit/>
          </a:bodyPr>
          <a:lstStyle/>
          <a:p>
            <a:pPr algn="l"/>
            <a:r>
              <a:rPr sz="1600" b="0">
                <a:solidFill>
                  <a:srgbClr val="232323"/>
                </a:solidFill>
                <a:latin typeface="Arial"/>
              </a:rPr>
              <a:t>Reports applicable sales</a:t>
            </a:r>
          </a:p>
        </p:txBody>
      </p:sp>
      <p:sp>
        <p:nvSpPr>
          <p:cNvPr id="14" name="Oval 13">
            <a:extLst>
              <a:ext uri="{C183D7F6-B498-43B3-948B-1728B52AA6E4}">
                <adec:decorative xmlns:adec="http://schemas.microsoft.com/office/drawing/2017/decorative" val="1"/>
              </a:ext>
            </a:extLst>
          </p:cNvPr>
          <p:cNvSpPr/>
          <p:nvPr/>
        </p:nvSpPr>
        <p:spPr>
          <a:xfrm>
            <a:off x="1234440" y="3621024"/>
            <a:ext cx="246888" cy="246888"/>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a:extLst>
              <a:ext uri="{C183D7F6-B498-43B3-948B-1728B52AA6E4}">
                <adec:decorative xmlns:adec="http://schemas.microsoft.com/office/drawing/2017/decorative" val="1"/>
              </a:ext>
            </a:extLst>
          </p:cNvPr>
          <p:cNvSpPr txBox="1"/>
          <p:nvPr/>
        </p:nvSpPr>
        <p:spPr>
          <a:xfrm>
            <a:off x="1234440" y="3593592"/>
            <a:ext cx="246888" cy="246888"/>
          </a:xfrm>
          <a:prstGeom prst="rect">
            <a:avLst/>
          </a:prstGeom>
          <a:noFill/>
        </p:spPr>
        <p:txBody>
          <a:bodyPr wrap="square" anchor="ctr">
            <a:spAutoFit/>
          </a:bodyPr>
          <a:lstStyle/>
          <a:p>
            <a:pPr algn="ctr"/>
            <a:r>
              <a:rPr sz="1300" b="1">
                <a:solidFill>
                  <a:srgbClr val="FFFFFF"/>
                </a:solidFill>
                <a:latin typeface="Arial"/>
              </a:rPr>
              <a:t>✓</a:t>
            </a:r>
          </a:p>
        </p:txBody>
      </p:sp>
      <p:sp>
        <p:nvSpPr>
          <p:cNvPr id="16" name="TextBox 15">
            <a:extLst>
              <a:ext uri="{C183D7F6-B498-43B3-948B-1728B52AA6E4}">
                <adec:decorative xmlns:adec="http://schemas.microsoft.com/office/drawing/2017/decorative" val="1"/>
              </a:ext>
            </a:extLst>
          </p:cNvPr>
          <p:cNvSpPr txBox="1"/>
          <p:nvPr/>
        </p:nvSpPr>
        <p:spPr>
          <a:xfrm>
            <a:off x="1581912" y="3584448"/>
            <a:ext cx="3931920" cy="347472"/>
          </a:xfrm>
          <a:prstGeom prst="rect">
            <a:avLst/>
          </a:prstGeom>
          <a:noFill/>
        </p:spPr>
        <p:txBody>
          <a:bodyPr wrap="square" anchor="ctr">
            <a:spAutoFit/>
          </a:bodyPr>
          <a:lstStyle/>
          <a:p>
            <a:pPr algn="l"/>
            <a:r>
              <a:rPr sz="1600" b="0">
                <a:solidFill>
                  <a:srgbClr val="232323"/>
                </a:solidFill>
                <a:latin typeface="Arial"/>
              </a:rPr>
              <a:t>Remits 12% royalty under its license agreement</a:t>
            </a:r>
          </a:p>
        </p:txBody>
      </p:sp>
      <p:sp>
        <p:nvSpPr>
          <p:cNvPr id="17" name="Rounded Rectangle 16">
            <a:extLst>
              <a:ext uri="{C183D7F6-B498-43B3-948B-1728B52AA6E4}">
                <adec:decorative xmlns:adec="http://schemas.microsoft.com/office/drawing/2017/decorative" val="1"/>
              </a:ext>
            </a:extLst>
          </p:cNvPr>
          <p:cNvSpPr/>
          <p:nvPr/>
        </p:nvSpPr>
        <p:spPr>
          <a:xfrm>
            <a:off x="6492240" y="1508760"/>
            <a:ext cx="4892040" cy="3429000"/>
          </a:xfrm>
          <a:prstGeom prst="roundRect">
            <a:avLst/>
          </a:prstGeom>
          <a:solidFill>
            <a:srgbClr val="F0F6FB"/>
          </a:solidFill>
          <a:ln w="19050">
            <a:solidFill>
              <a:srgbClr val="1B4C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descr="The University Department must purchase merchandise from authorized vendor and must pay the vendor's total price. The 12% royalty is not invoiced separately.&#10;"/>
          <p:cNvSpPr txBox="1"/>
          <p:nvPr/>
        </p:nvSpPr>
        <p:spPr>
          <a:xfrm>
            <a:off x="6812280" y="1783080"/>
            <a:ext cx="4206240" cy="365760"/>
          </a:xfrm>
          <a:prstGeom prst="rect">
            <a:avLst/>
          </a:prstGeom>
          <a:noFill/>
        </p:spPr>
        <p:txBody>
          <a:bodyPr wrap="square" anchor="ctr">
            <a:spAutoFit/>
          </a:bodyPr>
          <a:lstStyle/>
          <a:p>
            <a:pPr algn="ctr"/>
            <a:r>
              <a:rPr sz="2200" b="1">
                <a:solidFill>
                  <a:srgbClr val="1B4C87"/>
                </a:solidFill>
                <a:latin typeface="Arial"/>
              </a:rPr>
              <a:t>UNIVERSITY DEPARTMENT</a:t>
            </a:r>
          </a:p>
        </p:txBody>
      </p:sp>
      <p:sp>
        <p:nvSpPr>
          <p:cNvPr id="19" name="Oval 18">
            <a:extLst>
              <a:ext uri="{C183D7F6-B498-43B3-948B-1728B52AA6E4}">
                <adec:decorative xmlns:adec="http://schemas.microsoft.com/office/drawing/2017/decorative" val="1"/>
              </a:ext>
            </a:extLst>
          </p:cNvPr>
          <p:cNvSpPr/>
          <p:nvPr/>
        </p:nvSpPr>
        <p:spPr>
          <a:xfrm>
            <a:off x="6949440" y="2414016"/>
            <a:ext cx="246888" cy="246888"/>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C183D7F6-B498-43B3-948B-1728B52AA6E4}">
                <adec:decorative xmlns:adec="http://schemas.microsoft.com/office/drawing/2017/decorative" val="1"/>
              </a:ext>
            </a:extLst>
          </p:cNvPr>
          <p:cNvSpPr txBox="1"/>
          <p:nvPr/>
        </p:nvSpPr>
        <p:spPr>
          <a:xfrm>
            <a:off x="6949440" y="2386584"/>
            <a:ext cx="246888" cy="246888"/>
          </a:xfrm>
          <a:prstGeom prst="rect">
            <a:avLst/>
          </a:prstGeom>
          <a:noFill/>
        </p:spPr>
        <p:txBody>
          <a:bodyPr wrap="square" anchor="ctr">
            <a:spAutoFit/>
          </a:bodyPr>
          <a:lstStyle/>
          <a:p>
            <a:pPr algn="ctr"/>
            <a:r>
              <a:rPr sz="1300" b="1">
                <a:solidFill>
                  <a:srgbClr val="FFFFFF"/>
                </a:solidFill>
                <a:latin typeface="Arial"/>
              </a:rPr>
              <a:t>✓</a:t>
            </a:r>
          </a:p>
        </p:txBody>
      </p:sp>
      <p:sp>
        <p:nvSpPr>
          <p:cNvPr id="21" name="TextBox 20">
            <a:extLst>
              <a:ext uri="{C183D7F6-B498-43B3-948B-1728B52AA6E4}">
                <adec:decorative xmlns:adec="http://schemas.microsoft.com/office/drawing/2017/decorative" val="1"/>
              </a:ext>
            </a:extLst>
          </p:cNvPr>
          <p:cNvSpPr txBox="1"/>
          <p:nvPr/>
        </p:nvSpPr>
        <p:spPr>
          <a:xfrm>
            <a:off x="7296912" y="2377440"/>
            <a:ext cx="3886200" cy="347472"/>
          </a:xfrm>
          <a:prstGeom prst="rect">
            <a:avLst/>
          </a:prstGeom>
          <a:noFill/>
        </p:spPr>
        <p:txBody>
          <a:bodyPr wrap="square" anchor="ctr">
            <a:spAutoFit/>
          </a:bodyPr>
          <a:lstStyle/>
          <a:p>
            <a:pPr algn="l"/>
            <a:r>
              <a:rPr sz="1600" b="0">
                <a:solidFill>
                  <a:srgbClr val="232323"/>
                </a:solidFill>
                <a:latin typeface="Arial"/>
              </a:rPr>
              <a:t>Purchases merchandise from vendor</a:t>
            </a:r>
          </a:p>
        </p:txBody>
      </p:sp>
      <p:sp>
        <p:nvSpPr>
          <p:cNvPr id="22" name="Oval 21">
            <a:extLst>
              <a:ext uri="{C183D7F6-B498-43B3-948B-1728B52AA6E4}">
                <adec:decorative xmlns:adec="http://schemas.microsoft.com/office/drawing/2017/decorative" val="1"/>
              </a:ext>
            </a:extLst>
          </p:cNvPr>
          <p:cNvSpPr/>
          <p:nvPr/>
        </p:nvSpPr>
        <p:spPr>
          <a:xfrm>
            <a:off x="6949440" y="3017520"/>
            <a:ext cx="246888" cy="246888"/>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a:extLst>
              <a:ext uri="{C183D7F6-B498-43B3-948B-1728B52AA6E4}">
                <adec:decorative xmlns:adec="http://schemas.microsoft.com/office/drawing/2017/decorative" val="1"/>
              </a:ext>
            </a:extLst>
          </p:cNvPr>
          <p:cNvSpPr txBox="1"/>
          <p:nvPr/>
        </p:nvSpPr>
        <p:spPr>
          <a:xfrm>
            <a:off x="6949440" y="2990088"/>
            <a:ext cx="246888" cy="246888"/>
          </a:xfrm>
          <a:prstGeom prst="rect">
            <a:avLst/>
          </a:prstGeom>
          <a:noFill/>
        </p:spPr>
        <p:txBody>
          <a:bodyPr wrap="square" anchor="ctr">
            <a:spAutoFit/>
          </a:bodyPr>
          <a:lstStyle/>
          <a:p>
            <a:pPr algn="ctr"/>
            <a:r>
              <a:rPr sz="1300" b="1">
                <a:solidFill>
                  <a:srgbClr val="FFFFFF"/>
                </a:solidFill>
                <a:latin typeface="Arial"/>
              </a:rPr>
              <a:t>✓</a:t>
            </a:r>
          </a:p>
        </p:txBody>
      </p:sp>
      <p:sp>
        <p:nvSpPr>
          <p:cNvPr id="24" name="TextBox 23">
            <a:extLst>
              <a:ext uri="{C183D7F6-B498-43B3-948B-1728B52AA6E4}">
                <adec:decorative xmlns:adec="http://schemas.microsoft.com/office/drawing/2017/decorative" val="1"/>
              </a:ext>
            </a:extLst>
          </p:cNvPr>
          <p:cNvSpPr txBox="1"/>
          <p:nvPr/>
        </p:nvSpPr>
        <p:spPr>
          <a:xfrm>
            <a:off x="7296912" y="2980944"/>
            <a:ext cx="3886200" cy="347472"/>
          </a:xfrm>
          <a:prstGeom prst="rect">
            <a:avLst/>
          </a:prstGeom>
          <a:noFill/>
        </p:spPr>
        <p:txBody>
          <a:bodyPr wrap="square" anchor="ctr">
            <a:spAutoFit/>
          </a:bodyPr>
          <a:lstStyle/>
          <a:p>
            <a:pPr algn="l"/>
            <a:r>
              <a:rPr sz="1600" b="0">
                <a:solidFill>
                  <a:srgbClr val="232323"/>
                </a:solidFill>
                <a:latin typeface="Arial"/>
              </a:rPr>
              <a:t>Pays the vendor's total price</a:t>
            </a:r>
          </a:p>
        </p:txBody>
      </p:sp>
      <p:sp>
        <p:nvSpPr>
          <p:cNvPr id="25" name="Oval 24">
            <a:extLst>
              <a:ext uri="{C183D7F6-B498-43B3-948B-1728B52AA6E4}">
                <adec:decorative xmlns:adec="http://schemas.microsoft.com/office/drawing/2017/decorative" val="1"/>
              </a:ext>
            </a:extLst>
          </p:cNvPr>
          <p:cNvSpPr/>
          <p:nvPr/>
        </p:nvSpPr>
        <p:spPr>
          <a:xfrm>
            <a:off x="6949440" y="3621024"/>
            <a:ext cx="246888" cy="246888"/>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C183D7F6-B498-43B3-948B-1728B52AA6E4}">
                <adec:decorative xmlns:adec="http://schemas.microsoft.com/office/drawing/2017/decorative" val="1"/>
              </a:ext>
            </a:extLst>
          </p:cNvPr>
          <p:cNvSpPr txBox="1"/>
          <p:nvPr/>
        </p:nvSpPr>
        <p:spPr>
          <a:xfrm>
            <a:off x="6949440" y="3593592"/>
            <a:ext cx="246888" cy="246888"/>
          </a:xfrm>
          <a:prstGeom prst="rect">
            <a:avLst/>
          </a:prstGeom>
          <a:noFill/>
        </p:spPr>
        <p:txBody>
          <a:bodyPr wrap="square" anchor="ctr">
            <a:spAutoFit/>
          </a:bodyPr>
          <a:lstStyle/>
          <a:p>
            <a:pPr algn="ctr"/>
            <a:r>
              <a:rPr sz="1300" b="1">
                <a:solidFill>
                  <a:srgbClr val="FFFFFF"/>
                </a:solidFill>
                <a:latin typeface="Arial"/>
              </a:rPr>
              <a:t>✓</a:t>
            </a:r>
          </a:p>
        </p:txBody>
      </p:sp>
      <p:sp>
        <p:nvSpPr>
          <p:cNvPr id="27" name="TextBox 26">
            <a:extLst>
              <a:ext uri="{C183D7F6-B498-43B3-948B-1728B52AA6E4}">
                <adec:decorative xmlns:adec="http://schemas.microsoft.com/office/drawing/2017/decorative" val="1"/>
              </a:ext>
            </a:extLst>
          </p:cNvPr>
          <p:cNvSpPr txBox="1"/>
          <p:nvPr/>
        </p:nvSpPr>
        <p:spPr>
          <a:xfrm>
            <a:off x="7296912" y="3584448"/>
            <a:ext cx="3886200" cy="347472"/>
          </a:xfrm>
          <a:prstGeom prst="rect">
            <a:avLst/>
          </a:prstGeom>
          <a:noFill/>
        </p:spPr>
        <p:txBody>
          <a:bodyPr wrap="square" anchor="ctr">
            <a:spAutoFit/>
          </a:bodyPr>
          <a:lstStyle/>
          <a:p>
            <a:pPr algn="l"/>
            <a:r>
              <a:rPr sz="1600" b="0">
                <a:solidFill>
                  <a:srgbClr val="232323"/>
                </a:solidFill>
                <a:latin typeface="Arial"/>
              </a:rPr>
              <a:t>Is not separately invoiced a 12% royalty</a:t>
            </a:r>
          </a:p>
        </p:txBody>
      </p:sp>
      <p:sp>
        <p:nvSpPr>
          <p:cNvPr id="28" name="Rounded Rectangle 27">
            <a:extLst>
              <a:ext uri="{C183D7F6-B498-43B3-948B-1728B52AA6E4}">
                <adec:decorative xmlns:adec="http://schemas.microsoft.com/office/drawing/2017/decorative" val="1"/>
              </a:ext>
            </a:extLst>
          </p:cNvPr>
          <p:cNvSpPr/>
          <p:nvPr/>
        </p:nvSpPr>
        <p:spPr>
          <a:xfrm>
            <a:off x="1234440" y="5257800"/>
            <a:ext cx="9738360" cy="713232"/>
          </a:xfrm>
          <a:prstGeom prst="roundRect">
            <a:avLst/>
          </a:prstGeom>
          <a:solidFill>
            <a:srgbClr val="F2F2F2"/>
          </a:solidFill>
          <a:ln w="19050">
            <a:solidFill>
              <a:srgbClr val="DCDCD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a:extLst>
              <a:ext uri="{C183D7F6-B498-43B3-948B-1728B52AA6E4}">
                <adec:decorative xmlns:adec="http://schemas.microsoft.com/office/drawing/2017/decorative" val="0"/>
              </a:ext>
            </a:extLst>
          </p:cNvPr>
          <p:cNvSpPr txBox="1"/>
          <p:nvPr/>
        </p:nvSpPr>
        <p:spPr>
          <a:xfrm>
            <a:off x="1508760" y="5431536"/>
            <a:ext cx="1005840" cy="256032"/>
          </a:xfrm>
          <a:prstGeom prst="rect">
            <a:avLst/>
          </a:prstGeom>
          <a:noFill/>
        </p:spPr>
        <p:txBody>
          <a:bodyPr wrap="square" anchor="ctr">
            <a:spAutoFit/>
          </a:bodyPr>
          <a:lstStyle/>
          <a:p>
            <a:pPr algn="l"/>
            <a:r>
              <a:rPr sz="1500" b="1">
                <a:solidFill>
                  <a:srgbClr val="CE1126"/>
                </a:solidFill>
                <a:latin typeface="Arial"/>
              </a:rPr>
              <a:t>REBATE</a:t>
            </a:r>
          </a:p>
        </p:txBody>
      </p:sp>
      <p:sp>
        <p:nvSpPr>
          <p:cNvPr id="30" name="TextBox 29"/>
          <p:cNvSpPr txBox="1"/>
          <p:nvPr/>
        </p:nvSpPr>
        <p:spPr>
          <a:xfrm>
            <a:off x="2514600" y="5265715"/>
            <a:ext cx="8001000" cy="569387"/>
          </a:xfrm>
          <a:prstGeom prst="rect">
            <a:avLst/>
          </a:prstGeom>
          <a:noFill/>
        </p:spPr>
        <p:txBody>
          <a:bodyPr wrap="square" anchor="ctr">
            <a:spAutoFit/>
          </a:bodyPr>
          <a:lstStyle/>
          <a:p>
            <a:pPr algn="l"/>
            <a:r>
              <a:rPr sz="1550" b="0">
                <a:solidFill>
                  <a:srgbClr val="232323"/>
                </a:solidFill>
                <a:latin typeface="Arial"/>
              </a:rPr>
              <a:t>Nebraska Athletics agreed to rebate 12% of eligible internal purchases to alleviate the financial impact on University units.</a:t>
            </a:r>
          </a:p>
        </p:txBody>
      </p:sp>
      <p:sp>
        <p:nvSpPr>
          <p:cNvPr id="31" name="TextBox 30">
            <a:extLst>
              <a:ext uri="{C183D7F6-B498-43B3-948B-1728B52AA6E4}">
                <adec:decorative xmlns:adec="http://schemas.microsoft.com/office/drawing/2017/decorative" val="1"/>
              </a:ext>
            </a:extLst>
          </p:cNvPr>
          <p:cNvSpPr txBox="1"/>
          <p:nvPr/>
        </p:nvSpPr>
        <p:spPr>
          <a:xfrm>
            <a:off x="685800" y="6446520"/>
            <a:ext cx="7772400" cy="228600"/>
          </a:xfrm>
          <a:prstGeom prst="rect">
            <a:avLst/>
          </a:prstGeom>
          <a:noFill/>
        </p:spPr>
        <p:txBody>
          <a:bodyPr wrap="square" anchor="ctr">
            <a:spAutoFit/>
          </a:bodyPr>
          <a:lstStyle/>
          <a:p>
            <a:pPr algn="l"/>
            <a:r>
              <a:rPr sz="850" b="0">
                <a:solidFill>
                  <a:srgbClr val="696969"/>
                </a:solidFill>
                <a:latin typeface="Arial"/>
              </a:rPr>
              <a:t>NEBRASKA TRADEMARK LICENSING  •  UNIVERSITY INTERNAL PURCHASES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5800" y="347472"/>
            <a:ext cx="10241280" cy="502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232323"/>
                </a:solidFill>
                <a:effectLst/>
                <a:uLnTx/>
                <a:uFillTx/>
                <a:latin typeface="Arial"/>
                <a:ea typeface="+mn-ea"/>
                <a:cs typeface="+mn-cs"/>
              </a:rPr>
              <a:t>BEFORE YOU PLACE THE ORDER</a:t>
            </a:r>
          </a:p>
        </p:txBody>
      </p:sp>
      <p:sp>
        <p:nvSpPr>
          <p:cNvPr id="3" name="Rectangle 2">
            <a:extLst>
              <a:ext uri="{C183D7F6-B498-43B3-948B-1728B52AA6E4}">
                <adec:decorative xmlns:adec="http://schemas.microsoft.com/office/drawing/2017/decorative" val="1"/>
              </a:ext>
            </a:extLst>
          </p:cNvPr>
          <p:cNvSpPr/>
          <p:nvPr/>
        </p:nvSpPr>
        <p:spPr>
          <a:xfrm>
            <a:off x="685800" y="941832"/>
            <a:ext cx="10789920" cy="41148"/>
          </a:xfrm>
          <a:prstGeom prst="rect">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13232" y="1060704"/>
            <a:ext cx="10241280" cy="384048"/>
          </a:xfrm>
          <a:prstGeom prst="rect">
            <a:avLst/>
          </a:prstGeom>
          <a:noFill/>
        </p:spPr>
        <p:txBody>
          <a:bodyPr wrap="square" anchor="ctr">
            <a:spAutoFit/>
          </a:bodyPr>
          <a:lstStyle/>
          <a:p>
            <a:pPr algn="l"/>
            <a:r>
              <a:rPr sz="1500" b="0">
                <a:solidFill>
                  <a:srgbClr val="696969"/>
                </a:solidFill>
                <a:latin typeface="Arial"/>
              </a:rPr>
              <a:t>A simple vendor-first workflow.</a:t>
            </a:r>
          </a:p>
        </p:txBody>
      </p:sp>
      <p:sp>
        <p:nvSpPr>
          <p:cNvPr id="6" name="Oval 5">
            <a:extLst>
              <a:ext uri="{C183D7F6-B498-43B3-948B-1728B52AA6E4}">
                <adec:decorative xmlns:adec="http://schemas.microsoft.com/office/drawing/2017/decorative" val="1"/>
              </a:ext>
            </a:extLst>
          </p:cNvPr>
          <p:cNvSpPr/>
          <p:nvPr/>
        </p:nvSpPr>
        <p:spPr>
          <a:xfrm>
            <a:off x="868680" y="1508760"/>
            <a:ext cx="530352" cy="530352"/>
          </a:xfrm>
          <a:prstGeom prst="ellipse">
            <a:avLst/>
          </a:prstGeom>
          <a:solidFill>
            <a:srgbClr val="CE11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a:extLst>
              <a:ext uri="{C183D7F6-B498-43B3-948B-1728B52AA6E4}">
                <adec:decorative xmlns:adec="http://schemas.microsoft.com/office/drawing/2017/decorative" val="1"/>
              </a:ext>
            </a:extLst>
          </p:cNvPr>
          <p:cNvSpPr txBox="1"/>
          <p:nvPr/>
        </p:nvSpPr>
        <p:spPr>
          <a:xfrm>
            <a:off x="868680" y="1517904"/>
            <a:ext cx="530352" cy="457200"/>
          </a:xfrm>
          <a:prstGeom prst="rect">
            <a:avLst/>
          </a:prstGeom>
          <a:noFill/>
        </p:spPr>
        <p:txBody>
          <a:bodyPr wrap="square" anchor="ctr">
            <a:spAutoFit/>
          </a:bodyPr>
          <a:lstStyle/>
          <a:p>
            <a:pPr algn="ctr"/>
            <a:r>
              <a:rPr sz="2400" b="1">
                <a:solidFill>
                  <a:srgbClr val="FFFFFF"/>
                </a:solidFill>
                <a:latin typeface="Arial"/>
              </a:rPr>
              <a:t>1</a:t>
            </a:r>
          </a:p>
        </p:txBody>
      </p:sp>
      <p:sp>
        <p:nvSpPr>
          <p:cNvPr id="8" name="TextBox 7" descr="Step 1: Identify the product"/>
          <p:cNvSpPr txBox="1"/>
          <p:nvPr/>
        </p:nvSpPr>
        <p:spPr>
          <a:xfrm>
            <a:off x="1627632" y="1490472"/>
            <a:ext cx="2926080" cy="310896"/>
          </a:xfrm>
          <a:prstGeom prst="rect">
            <a:avLst/>
          </a:prstGeom>
          <a:noFill/>
        </p:spPr>
        <p:txBody>
          <a:bodyPr wrap="square" anchor="ctr">
            <a:spAutoFit/>
          </a:bodyPr>
          <a:lstStyle/>
          <a:p>
            <a:pPr algn="l"/>
            <a:r>
              <a:rPr sz="1800" b="1">
                <a:solidFill>
                  <a:srgbClr val="CE1126"/>
                </a:solidFill>
                <a:latin typeface="Arial"/>
              </a:rPr>
              <a:t>IDENTIFY THE PRODUCT</a:t>
            </a:r>
          </a:p>
        </p:txBody>
      </p:sp>
      <p:sp>
        <p:nvSpPr>
          <p:cNvPr id="9" name="TextBox 8"/>
          <p:cNvSpPr txBox="1"/>
          <p:nvPr/>
        </p:nvSpPr>
        <p:spPr>
          <a:xfrm>
            <a:off x="4572000" y="1463039"/>
            <a:ext cx="6400800" cy="621792"/>
          </a:xfrm>
          <a:prstGeom prst="rect">
            <a:avLst/>
          </a:prstGeom>
          <a:noFill/>
        </p:spPr>
        <p:txBody>
          <a:bodyPr wrap="square" anchor="ctr">
            <a:spAutoFit/>
          </a:bodyPr>
          <a:lstStyle/>
          <a:p>
            <a:pPr algn="l"/>
            <a:r>
              <a:rPr sz="1600" b="0">
                <a:solidFill>
                  <a:srgbClr val="232323"/>
                </a:solidFill>
                <a:latin typeface="Arial"/>
              </a:rPr>
              <a:t>What is being purchased? Is it being custom produced or decorated for the University?</a:t>
            </a:r>
          </a:p>
        </p:txBody>
      </p:sp>
      <p:cxnSp>
        <p:nvCxnSpPr>
          <p:cNvPr id="10" name="Connector 9">
            <a:extLst>
              <a:ext uri="{C183D7F6-B498-43B3-948B-1728B52AA6E4}">
                <adec:decorative xmlns:adec="http://schemas.microsoft.com/office/drawing/2017/decorative" val="1"/>
              </a:ext>
            </a:extLst>
          </p:cNvPr>
          <p:cNvCxnSpPr/>
          <p:nvPr/>
        </p:nvCxnSpPr>
        <p:spPr>
          <a:xfrm>
            <a:off x="1133856" y="2039112"/>
            <a:ext cx="0" cy="475488"/>
          </a:xfrm>
          <a:prstGeom prst="line">
            <a:avLst/>
          </a:prstGeom>
          <a:ln w="31750">
            <a:solidFill>
              <a:srgbClr val="DCDCDC"/>
            </a:solidFill>
          </a:ln>
        </p:spPr>
        <p:style>
          <a:lnRef idx="2">
            <a:schemeClr val="accent1"/>
          </a:lnRef>
          <a:fillRef idx="0">
            <a:schemeClr val="accent1"/>
          </a:fillRef>
          <a:effectRef idx="1">
            <a:schemeClr val="accent1"/>
          </a:effectRef>
          <a:fontRef idx="minor">
            <a:schemeClr val="tx1"/>
          </a:fontRef>
        </p:style>
      </p:cxnSp>
      <p:sp>
        <p:nvSpPr>
          <p:cNvPr id="11" name="Oval 10">
            <a:extLst>
              <a:ext uri="{C183D7F6-B498-43B3-948B-1728B52AA6E4}">
                <adec:decorative xmlns:adec="http://schemas.microsoft.com/office/drawing/2017/decorative" val="1"/>
              </a:ext>
            </a:extLst>
          </p:cNvPr>
          <p:cNvSpPr/>
          <p:nvPr/>
        </p:nvSpPr>
        <p:spPr>
          <a:xfrm>
            <a:off x="868680" y="2560320"/>
            <a:ext cx="530352" cy="530352"/>
          </a:xfrm>
          <a:prstGeom prst="ellipse">
            <a:avLst/>
          </a:prstGeom>
          <a:solidFill>
            <a:srgbClr val="1B4C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a:extLst>
              <a:ext uri="{C183D7F6-B498-43B3-948B-1728B52AA6E4}">
                <adec:decorative xmlns:adec="http://schemas.microsoft.com/office/drawing/2017/decorative" val="1"/>
              </a:ext>
            </a:extLst>
          </p:cNvPr>
          <p:cNvSpPr txBox="1"/>
          <p:nvPr/>
        </p:nvSpPr>
        <p:spPr>
          <a:xfrm>
            <a:off x="868680" y="2569463"/>
            <a:ext cx="530352" cy="457200"/>
          </a:xfrm>
          <a:prstGeom prst="rect">
            <a:avLst/>
          </a:prstGeom>
          <a:noFill/>
        </p:spPr>
        <p:txBody>
          <a:bodyPr wrap="square" anchor="ctr">
            <a:spAutoFit/>
          </a:bodyPr>
          <a:lstStyle/>
          <a:p>
            <a:pPr algn="ctr"/>
            <a:r>
              <a:rPr sz="2400" b="1">
                <a:solidFill>
                  <a:srgbClr val="FFFFFF"/>
                </a:solidFill>
                <a:latin typeface="Arial"/>
              </a:rPr>
              <a:t>2</a:t>
            </a:r>
          </a:p>
        </p:txBody>
      </p:sp>
      <p:sp>
        <p:nvSpPr>
          <p:cNvPr id="13" name="TextBox 12" descr="Step 2: Confirm the Vendor"/>
          <p:cNvSpPr txBox="1"/>
          <p:nvPr/>
        </p:nvSpPr>
        <p:spPr>
          <a:xfrm>
            <a:off x="1627632" y="2542032"/>
            <a:ext cx="2926080" cy="310896"/>
          </a:xfrm>
          <a:prstGeom prst="rect">
            <a:avLst/>
          </a:prstGeom>
          <a:noFill/>
        </p:spPr>
        <p:txBody>
          <a:bodyPr wrap="square" anchor="ctr">
            <a:spAutoFit/>
          </a:bodyPr>
          <a:lstStyle/>
          <a:p>
            <a:pPr algn="l"/>
            <a:r>
              <a:rPr sz="1800" b="1">
                <a:solidFill>
                  <a:srgbClr val="1B4C87"/>
                </a:solidFill>
                <a:latin typeface="Arial"/>
              </a:rPr>
              <a:t>CONFIRM THE VENDOR</a:t>
            </a:r>
          </a:p>
        </p:txBody>
      </p:sp>
      <p:sp>
        <p:nvSpPr>
          <p:cNvPr id="14" name="TextBox 13"/>
          <p:cNvSpPr txBox="1"/>
          <p:nvPr/>
        </p:nvSpPr>
        <p:spPr>
          <a:xfrm>
            <a:off x="4572000" y="2514600"/>
            <a:ext cx="6400800" cy="621792"/>
          </a:xfrm>
          <a:prstGeom prst="rect">
            <a:avLst/>
          </a:prstGeom>
          <a:noFill/>
        </p:spPr>
        <p:txBody>
          <a:bodyPr wrap="square" anchor="ctr">
            <a:spAutoFit/>
          </a:bodyPr>
          <a:lstStyle/>
          <a:p>
            <a:pPr algn="l"/>
            <a:r>
              <a:rPr sz="1600" b="0">
                <a:solidFill>
                  <a:srgbClr val="232323"/>
                </a:solidFill>
                <a:latin typeface="Arial"/>
              </a:rPr>
              <a:t>Make sure the vendor is licensed to use Nebraska trademarks before production.</a:t>
            </a:r>
          </a:p>
        </p:txBody>
      </p:sp>
      <p:cxnSp>
        <p:nvCxnSpPr>
          <p:cNvPr id="15" name="Connector 14">
            <a:extLst>
              <a:ext uri="{C183D7F6-B498-43B3-948B-1728B52AA6E4}">
                <adec:decorative xmlns:adec="http://schemas.microsoft.com/office/drawing/2017/decorative" val="1"/>
              </a:ext>
            </a:extLst>
          </p:cNvPr>
          <p:cNvCxnSpPr/>
          <p:nvPr/>
        </p:nvCxnSpPr>
        <p:spPr>
          <a:xfrm>
            <a:off x="1133856" y="3090672"/>
            <a:ext cx="0" cy="475488"/>
          </a:xfrm>
          <a:prstGeom prst="line">
            <a:avLst/>
          </a:prstGeom>
          <a:ln w="31750">
            <a:solidFill>
              <a:srgbClr val="DCDCDC"/>
            </a:solidFill>
          </a:ln>
        </p:spPr>
        <p:style>
          <a:lnRef idx="2">
            <a:schemeClr val="accent1"/>
          </a:lnRef>
          <a:fillRef idx="0">
            <a:schemeClr val="accent1"/>
          </a:fillRef>
          <a:effectRef idx="1">
            <a:schemeClr val="accent1"/>
          </a:effectRef>
          <a:fontRef idx="minor">
            <a:schemeClr val="tx1"/>
          </a:fontRef>
        </p:style>
      </p:cxnSp>
      <p:sp>
        <p:nvSpPr>
          <p:cNvPr id="16" name="Oval 15">
            <a:extLst>
              <a:ext uri="{C183D7F6-B498-43B3-948B-1728B52AA6E4}">
                <adec:decorative xmlns:adec="http://schemas.microsoft.com/office/drawing/2017/decorative" val="1"/>
              </a:ext>
            </a:extLst>
          </p:cNvPr>
          <p:cNvSpPr/>
          <p:nvPr/>
        </p:nvSpPr>
        <p:spPr>
          <a:xfrm>
            <a:off x="868680" y="3611880"/>
            <a:ext cx="530352" cy="530352"/>
          </a:xfrm>
          <a:prstGeom prst="ellipse">
            <a:avLst/>
          </a:prstGeom>
          <a:solidFill>
            <a:srgbClr val="2270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868680" y="3621024"/>
            <a:ext cx="530352" cy="457200"/>
          </a:xfrm>
          <a:prstGeom prst="rect">
            <a:avLst/>
          </a:prstGeom>
          <a:noFill/>
        </p:spPr>
        <p:txBody>
          <a:bodyPr wrap="square" anchor="ctr">
            <a:spAutoFit/>
          </a:bodyPr>
          <a:lstStyle/>
          <a:p>
            <a:pPr algn="ctr"/>
            <a:r>
              <a:rPr sz="2400" b="1">
                <a:solidFill>
                  <a:srgbClr val="FFFFFF"/>
                </a:solidFill>
                <a:latin typeface="Arial"/>
              </a:rPr>
              <a:t>3</a:t>
            </a:r>
          </a:p>
        </p:txBody>
      </p:sp>
      <p:sp>
        <p:nvSpPr>
          <p:cNvPr id="18" name="TextBox 17" descr="Step 3 Confirm the branding"/>
          <p:cNvSpPr txBox="1"/>
          <p:nvPr/>
        </p:nvSpPr>
        <p:spPr>
          <a:xfrm>
            <a:off x="1627632" y="3593592"/>
            <a:ext cx="2926080" cy="310896"/>
          </a:xfrm>
          <a:prstGeom prst="rect">
            <a:avLst/>
          </a:prstGeom>
          <a:noFill/>
        </p:spPr>
        <p:txBody>
          <a:bodyPr wrap="square" anchor="ctr">
            <a:spAutoFit/>
          </a:bodyPr>
          <a:lstStyle/>
          <a:p>
            <a:pPr algn="l"/>
            <a:r>
              <a:rPr sz="1800" b="1">
                <a:solidFill>
                  <a:srgbClr val="227046"/>
                </a:solidFill>
                <a:latin typeface="Arial"/>
              </a:rPr>
              <a:t>CONFIRM THE BRANDING</a:t>
            </a:r>
          </a:p>
        </p:txBody>
      </p:sp>
      <p:sp>
        <p:nvSpPr>
          <p:cNvPr id="19" name="TextBox 18"/>
          <p:cNvSpPr txBox="1"/>
          <p:nvPr/>
        </p:nvSpPr>
        <p:spPr>
          <a:xfrm>
            <a:off x="4572000" y="3566160"/>
            <a:ext cx="6400800" cy="621792"/>
          </a:xfrm>
          <a:prstGeom prst="rect">
            <a:avLst/>
          </a:prstGeom>
          <a:noFill/>
        </p:spPr>
        <p:txBody>
          <a:bodyPr wrap="square" anchor="ctr">
            <a:spAutoFit/>
          </a:bodyPr>
          <a:lstStyle/>
          <a:p>
            <a:pPr algn="l"/>
            <a:r>
              <a:rPr sz="1600" b="0">
                <a:solidFill>
                  <a:srgbClr val="232323"/>
                </a:solidFill>
                <a:latin typeface="Arial"/>
              </a:rPr>
              <a:t>The product should use Nebraska/University trademarks or branding appropriately.</a:t>
            </a:r>
          </a:p>
        </p:txBody>
      </p:sp>
      <p:cxnSp>
        <p:nvCxnSpPr>
          <p:cNvPr id="20" name="Connector 19">
            <a:extLst>
              <a:ext uri="{C183D7F6-B498-43B3-948B-1728B52AA6E4}">
                <adec:decorative xmlns:adec="http://schemas.microsoft.com/office/drawing/2017/decorative" val="1"/>
              </a:ext>
            </a:extLst>
          </p:cNvPr>
          <p:cNvCxnSpPr/>
          <p:nvPr/>
        </p:nvCxnSpPr>
        <p:spPr>
          <a:xfrm>
            <a:off x="1133856" y="4142232"/>
            <a:ext cx="0" cy="475488"/>
          </a:xfrm>
          <a:prstGeom prst="line">
            <a:avLst/>
          </a:prstGeom>
          <a:ln w="31750">
            <a:solidFill>
              <a:srgbClr val="DCDCDC"/>
            </a:solidFill>
          </a:ln>
        </p:spPr>
        <p:style>
          <a:lnRef idx="2">
            <a:schemeClr val="accent1"/>
          </a:lnRef>
          <a:fillRef idx="0">
            <a:schemeClr val="accent1"/>
          </a:fillRef>
          <a:effectRef idx="1">
            <a:schemeClr val="accent1"/>
          </a:effectRef>
          <a:fontRef idx="minor">
            <a:schemeClr val="tx1"/>
          </a:fontRef>
        </p:style>
      </p:cxnSp>
      <p:sp>
        <p:nvSpPr>
          <p:cNvPr id="21" name="Oval 20">
            <a:extLst>
              <a:ext uri="{C183D7F6-B498-43B3-948B-1728B52AA6E4}">
                <adec:decorative xmlns:adec="http://schemas.microsoft.com/office/drawing/2017/decorative" val="1"/>
              </a:ext>
            </a:extLst>
          </p:cNvPr>
          <p:cNvSpPr/>
          <p:nvPr/>
        </p:nvSpPr>
        <p:spPr>
          <a:xfrm>
            <a:off x="868680" y="4663440"/>
            <a:ext cx="530352" cy="530352"/>
          </a:xfrm>
          <a:prstGeom prst="ellipse">
            <a:avLst/>
          </a:prstGeom>
          <a:solidFill>
            <a:srgbClr val="BC82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C183D7F6-B498-43B3-948B-1728B52AA6E4}">
                <adec:decorative xmlns:adec="http://schemas.microsoft.com/office/drawing/2017/decorative" val="1"/>
              </a:ext>
            </a:extLst>
          </p:cNvPr>
          <p:cNvSpPr txBox="1"/>
          <p:nvPr/>
        </p:nvSpPr>
        <p:spPr>
          <a:xfrm>
            <a:off x="868680" y="4672583"/>
            <a:ext cx="530352" cy="457200"/>
          </a:xfrm>
          <a:prstGeom prst="rect">
            <a:avLst/>
          </a:prstGeom>
          <a:noFill/>
        </p:spPr>
        <p:txBody>
          <a:bodyPr wrap="square" anchor="ctr">
            <a:spAutoFit/>
          </a:bodyPr>
          <a:lstStyle/>
          <a:p>
            <a:pPr algn="ctr"/>
            <a:r>
              <a:rPr sz="2400" b="1">
                <a:solidFill>
                  <a:srgbClr val="FFFFFF"/>
                </a:solidFill>
                <a:latin typeface="Arial"/>
              </a:rPr>
              <a:t>4</a:t>
            </a:r>
          </a:p>
        </p:txBody>
      </p:sp>
      <p:sp>
        <p:nvSpPr>
          <p:cNvPr id="23" name="TextBox 22" descr="Step 4: Place the order&#10;"/>
          <p:cNvSpPr txBox="1"/>
          <p:nvPr/>
        </p:nvSpPr>
        <p:spPr>
          <a:xfrm>
            <a:off x="1627632" y="4645152"/>
            <a:ext cx="2926080" cy="310896"/>
          </a:xfrm>
          <a:prstGeom prst="rect">
            <a:avLst/>
          </a:prstGeom>
          <a:noFill/>
        </p:spPr>
        <p:txBody>
          <a:bodyPr wrap="square" anchor="ctr">
            <a:spAutoFit/>
          </a:bodyPr>
          <a:lstStyle/>
          <a:p>
            <a:pPr algn="l"/>
            <a:r>
              <a:rPr sz="1800" b="1">
                <a:solidFill>
                  <a:srgbClr val="BC8200"/>
                </a:solidFill>
                <a:latin typeface="Arial"/>
              </a:rPr>
              <a:t>PLACE THE ORDER</a:t>
            </a:r>
          </a:p>
        </p:txBody>
      </p:sp>
      <p:sp>
        <p:nvSpPr>
          <p:cNvPr id="24" name="TextBox 23"/>
          <p:cNvSpPr txBox="1"/>
          <p:nvPr/>
        </p:nvSpPr>
        <p:spPr>
          <a:xfrm>
            <a:off x="4572000" y="4617720"/>
            <a:ext cx="6400800" cy="621792"/>
          </a:xfrm>
          <a:prstGeom prst="rect">
            <a:avLst/>
          </a:prstGeom>
          <a:noFill/>
        </p:spPr>
        <p:txBody>
          <a:bodyPr wrap="square" anchor="ctr">
            <a:spAutoFit/>
          </a:bodyPr>
          <a:lstStyle/>
          <a:p>
            <a:pPr algn="l"/>
            <a:r>
              <a:rPr sz="1600" b="0">
                <a:solidFill>
                  <a:srgbClr val="232323"/>
                </a:solidFill>
                <a:latin typeface="Arial"/>
              </a:rPr>
              <a:t>Once the vendor and product are appropriate, proceed with the purchase.</a:t>
            </a:r>
          </a:p>
        </p:txBody>
      </p:sp>
      <p:sp>
        <p:nvSpPr>
          <p:cNvPr id="25" name="TextBox 24">
            <a:extLst>
              <a:ext uri="{C183D7F6-B498-43B3-948B-1728B52AA6E4}">
                <adec:decorative xmlns:adec="http://schemas.microsoft.com/office/drawing/2017/decorative" val="1"/>
              </a:ext>
            </a:extLst>
          </p:cNvPr>
          <p:cNvSpPr txBox="1"/>
          <p:nvPr/>
        </p:nvSpPr>
        <p:spPr>
          <a:xfrm>
            <a:off x="685800" y="6446520"/>
            <a:ext cx="7772400" cy="228600"/>
          </a:xfrm>
          <a:prstGeom prst="rect">
            <a:avLst/>
          </a:prstGeom>
          <a:noFill/>
        </p:spPr>
        <p:txBody>
          <a:bodyPr wrap="square" anchor="ctr">
            <a:spAutoFit/>
          </a:bodyPr>
          <a:lstStyle/>
          <a:p>
            <a:pPr algn="l"/>
            <a:r>
              <a:rPr sz="850" b="0">
                <a:solidFill>
                  <a:srgbClr val="696969"/>
                </a:solidFill>
                <a:latin typeface="Arial"/>
              </a:rPr>
              <a:t>NEBRASKA TRADEMARK LICENSING  •  UNIVERSITY INTERNAL PURCHASES</a:t>
            </a:r>
          </a:p>
        </p:txBody>
      </p:sp>
      <p:sp>
        <p:nvSpPr>
          <p:cNvPr id="27" name="Rounded Rectangle 33">
            <a:extLst>
              <a:ext uri="{FF2B5EF4-FFF2-40B4-BE49-F238E27FC236}">
                <a16:creationId xmlns:a16="http://schemas.microsoft.com/office/drawing/2014/main" id="{1913EAF9-36F1-7535-983B-93969323DC85}"/>
              </a:ext>
              <a:ext uri="{C183D7F6-B498-43B3-948B-1728B52AA6E4}">
                <adec:decorative xmlns:adec="http://schemas.microsoft.com/office/drawing/2017/decorative" val="1"/>
              </a:ext>
            </a:extLst>
          </p:cNvPr>
          <p:cNvSpPr/>
          <p:nvPr/>
        </p:nvSpPr>
        <p:spPr>
          <a:xfrm>
            <a:off x="1627632" y="5449822"/>
            <a:ext cx="8513064" cy="658368"/>
          </a:xfrm>
          <a:prstGeom prst="roundRect">
            <a:avLst/>
          </a:prstGeom>
          <a:solidFill>
            <a:srgbClr val="FCEBEE"/>
          </a:solidFill>
          <a:ln w="15875">
            <a:solidFill>
              <a:srgbClr val="CE11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728347A7-23F2-083C-0286-A0B3B989DCEC}"/>
              </a:ext>
            </a:extLst>
          </p:cNvPr>
          <p:cNvSpPr txBox="1"/>
          <p:nvPr/>
        </p:nvSpPr>
        <p:spPr>
          <a:xfrm>
            <a:off x="1709928" y="5482050"/>
            <a:ext cx="8348472" cy="584775"/>
          </a:xfrm>
          <a:prstGeom prst="rect">
            <a:avLst/>
          </a:prstGeom>
          <a:noFill/>
        </p:spPr>
        <p:txBody>
          <a:bodyPr wrap="square" anchor="ctr">
            <a:spAutoFit/>
          </a:bodyPr>
          <a:lstStyle/>
          <a:p>
            <a:pPr algn="ctr"/>
            <a:r>
              <a:rPr lang="en-US" sz="1600" b="1">
                <a:solidFill>
                  <a:srgbClr val="CE1126"/>
                </a:solidFill>
                <a:latin typeface="Arial"/>
              </a:rPr>
              <a:t>REIMBURSEMENT REQUIREMENT: </a:t>
            </a:r>
            <a:r>
              <a:rPr lang="en-US" sz="1600" b="1">
                <a:solidFill>
                  <a:srgbClr val="232323"/>
                </a:solidFill>
                <a:latin typeface="Arial"/>
              </a:rPr>
              <a:t> </a:t>
            </a:r>
          </a:p>
          <a:p>
            <a:pPr algn="ctr"/>
            <a:r>
              <a:rPr sz="1600" b="1">
                <a:solidFill>
                  <a:srgbClr val="232323"/>
                </a:solidFill>
                <a:latin typeface="Arial"/>
              </a:rPr>
              <a:t>Artwork proof MUST be attached to the invoice</a:t>
            </a:r>
            <a:r>
              <a:rPr lang="en-US" sz="1600" b="1">
                <a:solidFill>
                  <a:srgbClr val="232323"/>
                </a:solidFill>
                <a:latin typeface="Arial"/>
              </a:rPr>
              <a:t> submitted to SAP</a:t>
            </a:r>
            <a:r>
              <a:rPr sz="1600" b="1">
                <a:solidFill>
                  <a:srgbClr val="232323"/>
                </a:solidFill>
                <a:latin typeface="Arial"/>
              </a:rPr>
              <a:t>.</a:t>
            </a:r>
            <a:endParaRPr lang="en-US" sz="1600" b="1">
              <a:solidFill>
                <a:srgbClr val="232323"/>
              </a:solidFill>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d790ff2-0ffc-46ac-a466-ce8c39871fff">
      <Terms xmlns="http://schemas.microsoft.com/office/infopath/2007/PartnerControls"/>
    </lcf76f155ced4ddcb4097134ff3c332f>
    <TaxCatchAll xmlns="efe07f39-d2a5-456c-bcdf-82cf5818c47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4D50DAC92E7F94EBEDB290D84FDF1DA" ma:contentTypeVersion="20" ma:contentTypeDescription="Create a new document." ma:contentTypeScope="" ma:versionID="6586a1eea3931cb3383adc6817c9f1ee">
  <xsd:schema xmlns:xsd="http://www.w3.org/2001/XMLSchema" xmlns:xs="http://www.w3.org/2001/XMLSchema" xmlns:p="http://schemas.microsoft.com/office/2006/metadata/properties" xmlns:ns2="2d790ff2-0ffc-46ac-a466-ce8c39871fff" xmlns:ns3="efe07f39-d2a5-456c-bcdf-82cf5818c476" targetNamespace="http://schemas.microsoft.com/office/2006/metadata/properties" ma:root="true" ma:fieldsID="8da3c0a808e097d4ccf6a2bdb2d5cbf1" ns2:_="" ns3:_="">
    <xsd:import namespace="2d790ff2-0ffc-46ac-a466-ce8c39871fff"/>
    <xsd:import namespace="efe07f39-d2a5-456c-bcdf-82cf5818c47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790ff2-0ffc-46ac-a466-ce8c39871f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7fa96fb-b0ee-4967-af60-c778f60915c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fe07f39-d2a5-456c-bcdf-82cf5818c47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1f79008-e0c5-4072-abae-1d904be3542b}" ma:internalName="TaxCatchAll" ma:showField="CatchAllData" ma:web="efe07f39-d2a5-456c-bcdf-82cf5818c4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BF63EF-830F-4C32-A26F-C2A22DA7159E}">
  <ds:schemaRefs>
    <ds:schemaRef ds:uri="http://schemas.microsoft.com/sharepoint/v3/contenttype/forms"/>
  </ds:schemaRefs>
</ds:datastoreItem>
</file>

<file path=customXml/itemProps2.xml><?xml version="1.0" encoding="utf-8"?>
<ds:datastoreItem xmlns:ds="http://schemas.openxmlformats.org/officeDocument/2006/customXml" ds:itemID="{2480C2AD-880B-4B7C-B3EB-5C6F0092FE90}">
  <ds:schemaRefs>
    <ds:schemaRef ds:uri="2d790ff2-0ffc-46ac-a466-ce8c39871fff"/>
    <ds:schemaRef ds:uri="efe07f39-d2a5-456c-bcdf-82cf5818c47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7352025-8E16-47BC-9DFA-54835BC7B17C}">
  <ds:schemaRefs>
    <ds:schemaRef ds:uri="2d790ff2-0ffc-46ac-a466-ce8c39871fff"/>
    <ds:schemaRef ds:uri="efe07f39-d2a5-456c-bcdf-82cf5818c4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0</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NEBRASKA TRADEMARK LICENSING</vt:lpstr>
      <vt:lpstr>START WITH THE VENDOR</vt:lpstr>
      <vt:lpstr>WHAT IF YOUR VENDOR ISN'T LICENSED?</vt:lpstr>
      <vt:lpstr>WHAT ARE YOU BUYING?</vt:lpstr>
      <vt:lpstr>WHO PAYS THE 12% ROYALTY?</vt:lpstr>
      <vt:lpstr>BEFORE YOU PLACE THE ORDER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Lonna Henrichs</dc:creator>
  <cp:keywords/>
  <dc:description>generated using python-pptx</dc:description>
  <cp:revision>1</cp:revision>
  <dcterms:created xsi:type="dcterms:W3CDTF">2013-01-27T09:14:16Z</dcterms:created>
  <dcterms:modified xsi:type="dcterms:W3CDTF">2026-09-01T20:31:28Z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0x01010024D50DAC92E7F94EBEDB290D84FDF1DA</vt:lpwstr>
  </property>
</Properties>
</file>